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0" r:id="rId2"/>
    <p:sldId id="261" r:id="rId3"/>
    <p:sldId id="257" r:id="rId4"/>
    <p:sldId id="258" r:id="rId5"/>
    <p:sldId id="263" r:id="rId6"/>
    <p:sldId id="268" r:id="rId7"/>
    <p:sldId id="265" r:id="rId8"/>
    <p:sldId id="271" r:id="rId9"/>
    <p:sldId id="281" r:id="rId10"/>
    <p:sldId id="279" r:id="rId11"/>
    <p:sldId id="282" r:id="rId12"/>
    <p:sldId id="284" r:id="rId13"/>
    <p:sldId id="285" r:id="rId14"/>
    <p:sldId id="272" r:id="rId15"/>
    <p:sldId id="273" r:id="rId16"/>
    <p:sldId id="277" r:id="rId17"/>
    <p:sldId id="269" r:id="rId18"/>
    <p:sldId id="286" r:id="rId19"/>
    <p:sldId id="270" r:id="rId20"/>
    <p:sldId id="266" r:id="rId21"/>
    <p:sldId id="287" r:id="rId22"/>
    <p:sldId id="289" r:id="rId23"/>
    <p:sldId id="276" r:id="rId24"/>
    <p:sldId id="262" r:id="rId25"/>
    <p:sldId id="290" r:id="rId26"/>
    <p:sldId id="264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4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5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2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21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9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4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8A01-F19F-4F68-81DD-94842F76271E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E452E9-9850-4B4E-A685-5834944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96" y="4962390"/>
            <a:ext cx="11250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стория 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современность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5751"/>
          </a:xfrm>
          <a:prstGeom prst="rect">
            <a:avLst/>
          </a:prstGeom>
        </p:spPr>
      </p:pic>
      <p:pic>
        <p:nvPicPr>
          <p:cNvPr id="2" name="3432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615"/>
    </mc:Choice>
    <mc:Fallback>
      <p:transition advClick="0" advTm="10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82334" tIns="1072812" rIns="314226" bIns="107281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ut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1"/>
          <a:stretch/>
        </p:blipFill>
        <p:spPr bwMode="auto">
          <a:xfrm>
            <a:off x="1187532" y="181098"/>
            <a:ext cx="7701645" cy="30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9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utre 10"/>
          <p:cNvPicPr/>
          <p:nvPr/>
        </p:nvPicPr>
        <p:blipFill rotWithShape="1">
          <a:blip r:embed="rId3"/>
          <a:srcRect b="41751"/>
          <a:stretch/>
        </p:blipFill>
        <p:spPr>
          <a:xfrm>
            <a:off x="1098964" y="3387435"/>
            <a:ext cx="7790213" cy="2946124"/>
          </a:xfrm>
          <a:prstGeom prst="rect">
            <a:avLst/>
          </a:prstGeom>
        </p:spPr>
      </p:pic>
      <p:pic>
        <p:nvPicPr>
          <p:cNvPr id="6" name="Picutre 1"/>
          <p:cNvPicPr/>
          <p:nvPr/>
        </p:nvPicPr>
        <p:blipFill>
          <a:blip r:embed="rId4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714"/>
    </mc:Choice>
    <mc:Fallback>
      <p:transition advClick="0" advTm="17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4"/>
          <p:cNvPicPr/>
          <p:nvPr/>
        </p:nvPicPr>
        <p:blipFill rotWithShape="1">
          <a:blip r:embed="rId2"/>
          <a:srcRect t="18541" b="57275"/>
          <a:stretch/>
        </p:blipFill>
        <p:spPr>
          <a:xfrm>
            <a:off x="178130" y="3233057"/>
            <a:ext cx="6803390" cy="2161309"/>
          </a:xfrm>
          <a:prstGeom prst="rect">
            <a:avLst/>
          </a:prstGeom>
        </p:spPr>
      </p:pic>
      <p:pic>
        <p:nvPicPr>
          <p:cNvPr id="2" name="Picutre 21"/>
          <p:cNvPicPr/>
          <p:nvPr/>
        </p:nvPicPr>
        <p:blipFill rotWithShape="1">
          <a:blip r:embed="rId3"/>
          <a:srcRect b="6346"/>
          <a:stretch/>
        </p:blipFill>
        <p:spPr>
          <a:xfrm>
            <a:off x="4986946" y="3543795"/>
            <a:ext cx="6991985" cy="3140034"/>
          </a:xfrm>
          <a:prstGeom prst="rect">
            <a:avLst/>
          </a:prstGeom>
        </p:spPr>
      </p:pic>
      <p:pic>
        <p:nvPicPr>
          <p:cNvPr id="3" name="Shape 22"/>
          <p:cNvPicPr/>
          <p:nvPr/>
        </p:nvPicPr>
        <p:blipFill rotWithShape="1">
          <a:blip r:embed="rId4"/>
          <a:srcRect t="1351" b="71364"/>
          <a:stretch/>
        </p:blipFill>
        <p:spPr>
          <a:xfrm>
            <a:off x="178130" y="154379"/>
            <a:ext cx="6821170" cy="2636323"/>
          </a:xfrm>
          <a:prstGeom prst="rect">
            <a:avLst/>
          </a:prstGeom>
        </p:spPr>
      </p:pic>
      <p:pic>
        <p:nvPicPr>
          <p:cNvPr id="4" name="Shape 22"/>
          <p:cNvPicPr/>
          <p:nvPr/>
        </p:nvPicPr>
        <p:blipFill rotWithShape="1">
          <a:blip r:embed="rId4"/>
          <a:srcRect t="51517" b="20849"/>
          <a:stretch/>
        </p:blipFill>
        <p:spPr>
          <a:xfrm>
            <a:off x="4303213" y="624444"/>
            <a:ext cx="6821170" cy="2669969"/>
          </a:xfrm>
          <a:prstGeom prst="rect">
            <a:avLst/>
          </a:prstGeom>
        </p:spPr>
      </p:pic>
      <p:pic>
        <p:nvPicPr>
          <p:cNvPr id="6" name="Picutre 1"/>
          <p:cNvPicPr/>
          <p:nvPr/>
        </p:nvPicPr>
        <p:blipFill>
          <a:blip r:embed="rId5"/>
          <a:stretch/>
        </p:blipFill>
        <p:spPr>
          <a:xfrm>
            <a:off x="11010749" y="1959428"/>
            <a:ext cx="1095327" cy="14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134"/>
    </mc:Choice>
    <mc:Fallback>
      <p:transition advClick="0" advTm="21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1"/>
          <p:cNvPicPr/>
          <p:nvPr/>
        </p:nvPicPr>
        <p:blipFill rotWithShape="1">
          <a:blip r:embed="rId2"/>
          <a:srcRect l="8103" t="10977" r="3863" b="56604"/>
          <a:stretch/>
        </p:blipFill>
        <p:spPr>
          <a:xfrm>
            <a:off x="0" y="0"/>
            <a:ext cx="6246421" cy="319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utre 1"/>
          <p:cNvPicPr/>
          <p:nvPr/>
        </p:nvPicPr>
        <p:blipFill rotWithShape="1">
          <a:blip r:embed="rId2"/>
          <a:srcRect l="8703" t="51859" r="4336" b="8926"/>
          <a:stretch/>
        </p:blipFill>
        <p:spPr>
          <a:xfrm>
            <a:off x="4750129" y="2517569"/>
            <a:ext cx="6958941" cy="41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utre 1"/>
          <p:cNvPicPr/>
          <p:nvPr/>
        </p:nvPicPr>
        <p:blipFill>
          <a:blip r:embed="rId3"/>
          <a:stretch/>
        </p:blipFill>
        <p:spPr>
          <a:xfrm>
            <a:off x="7270969" y="295399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827"/>
    </mc:Choice>
    <mc:Fallback>
      <p:transition advClick="0" advTm="882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"/>
          <p:cNvPicPr/>
          <p:nvPr/>
        </p:nvPicPr>
        <p:blipFill rotWithShape="1">
          <a:blip r:embed="rId2"/>
          <a:srcRect r="4886" b="3889"/>
          <a:stretch/>
        </p:blipFill>
        <p:spPr>
          <a:xfrm>
            <a:off x="397143" y="261256"/>
            <a:ext cx="3189205" cy="2268188"/>
          </a:xfrm>
          <a:prstGeom prst="rect">
            <a:avLst/>
          </a:prstGeom>
        </p:spPr>
      </p:pic>
      <p:pic>
        <p:nvPicPr>
          <p:cNvPr id="3" name="Shape 6"/>
          <p:cNvPicPr/>
          <p:nvPr/>
        </p:nvPicPr>
        <p:blipFill rotWithShape="1">
          <a:blip r:embed="rId3"/>
          <a:srcRect l="2732" r="4723" b="55578"/>
          <a:stretch/>
        </p:blipFill>
        <p:spPr>
          <a:xfrm>
            <a:off x="5284519" y="296883"/>
            <a:ext cx="6460178" cy="398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hape 6"/>
          <p:cNvPicPr/>
          <p:nvPr/>
        </p:nvPicPr>
        <p:blipFill rotWithShape="1">
          <a:blip r:embed="rId3"/>
          <a:srcRect l="5055" t="46925" r="9203" b="2845"/>
          <a:stretch/>
        </p:blipFill>
        <p:spPr>
          <a:xfrm>
            <a:off x="397143" y="2529444"/>
            <a:ext cx="5564270" cy="417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utre 1"/>
          <p:cNvPicPr/>
          <p:nvPr/>
        </p:nvPicPr>
        <p:blipFill>
          <a:blip r:embed="rId4"/>
          <a:stretch/>
        </p:blipFill>
        <p:spPr>
          <a:xfrm>
            <a:off x="3724549" y="431964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752"/>
    </mc:Choice>
    <mc:Fallback>
      <p:transition advClick="0" advTm="97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2"/>
          <p:cNvPicPr/>
          <p:nvPr/>
        </p:nvPicPr>
        <p:blipFill>
          <a:blip r:embed="rId2"/>
          <a:stretch/>
        </p:blipFill>
        <p:spPr>
          <a:xfrm>
            <a:off x="262643" y="94211"/>
            <a:ext cx="4641866" cy="6763789"/>
          </a:xfrm>
          <a:prstGeom prst="rect">
            <a:avLst/>
          </a:prstGeom>
        </p:spPr>
      </p:pic>
      <p:pic>
        <p:nvPicPr>
          <p:cNvPr id="3" name="Shape 3"/>
          <p:cNvPicPr/>
          <p:nvPr/>
        </p:nvPicPr>
        <p:blipFill rotWithShape="1">
          <a:blip r:embed="rId3"/>
          <a:srcRect t="28691"/>
          <a:stretch/>
        </p:blipFill>
        <p:spPr>
          <a:xfrm>
            <a:off x="5332021" y="427313"/>
            <a:ext cx="6305797" cy="6097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2707" y="5798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История и культура края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utre 1"/>
          <p:cNvPicPr/>
          <p:nvPr/>
        </p:nvPicPr>
        <p:blipFill>
          <a:blip r:embed="rId4"/>
          <a:stretch/>
        </p:blipFill>
        <p:spPr>
          <a:xfrm>
            <a:off x="133899" y="57981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387"/>
    </mc:Choice>
    <mc:Fallback>
      <p:transition advClick="0" advTm="1038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"/>
          <p:cNvPicPr/>
          <p:nvPr/>
        </p:nvPicPr>
        <p:blipFill rotWithShape="1">
          <a:blip r:embed="rId2"/>
          <a:srcRect t="8034" b="7178"/>
          <a:stretch/>
        </p:blipFill>
        <p:spPr>
          <a:xfrm>
            <a:off x="3603369" y="693223"/>
            <a:ext cx="8683633" cy="476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hape 9"/>
          <p:cNvPicPr/>
          <p:nvPr/>
        </p:nvPicPr>
        <p:blipFill>
          <a:blip r:embed="rId3"/>
          <a:stretch/>
        </p:blipFill>
        <p:spPr>
          <a:xfrm>
            <a:off x="98358" y="1264723"/>
            <a:ext cx="4101549" cy="55932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0125" y="5415150"/>
            <a:ext cx="7992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Летопись населенных пунктов </a:t>
            </a:r>
            <a:r>
              <a:rPr lang="ru-RU" b="1" i="1" dirty="0" err="1" smtClean="0">
                <a:solidFill>
                  <a:srgbClr val="0000FF"/>
                </a:solidFill>
              </a:rPr>
              <a:t>Яковлевского</a:t>
            </a:r>
            <a:r>
              <a:rPr lang="ru-RU" b="1" i="1" dirty="0" smtClean="0">
                <a:solidFill>
                  <a:srgbClr val="0000FF"/>
                </a:solidFill>
              </a:rPr>
              <a:t>  района</a:t>
            </a:r>
            <a:r>
              <a:rPr lang="ru-RU" i="1" dirty="0" smtClean="0">
                <a:solidFill>
                  <a:srgbClr val="0000FF"/>
                </a:solidFill>
              </a:rPr>
              <a:t>/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Центральная библиотека ЯГО.-https</a:t>
            </a:r>
            <a:r>
              <a:rPr lang="ru-RU" i="1" dirty="0">
                <a:solidFill>
                  <a:srgbClr val="0070C0"/>
                </a:solidFill>
              </a:rPr>
              <a:t>://yakovlbibl.ru/elektronnye-produkty/letopis-naselennyx-punktov-yakovlevskogo-rajna/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" y="121723"/>
            <a:ext cx="4101548" cy="1143000"/>
          </a:xfrm>
          <a:prstGeom prst="rect">
            <a:avLst/>
          </a:prstGeom>
        </p:spPr>
      </p:pic>
      <p:pic>
        <p:nvPicPr>
          <p:cNvPr id="7" name="Picutre 1"/>
          <p:cNvPicPr/>
          <p:nvPr/>
        </p:nvPicPr>
        <p:blipFill>
          <a:blip r:embed="rId5"/>
          <a:stretch/>
        </p:blipFill>
        <p:spPr>
          <a:xfrm>
            <a:off x="10726689" y="121723"/>
            <a:ext cx="1148635" cy="15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717"/>
    </mc:Choice>
    <mc:Fallback>
      <p:transition advClick="0" advTm="47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ut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69"/>
            <a:ext cx="6488487" cy="332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ut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34" y="2755075"/>
            <a:ext cx="5898385" cy="368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2466" y="3600993"/>
            <a:ext cx="52758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Расчистка поля под строительство первых зданий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466" y="516229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Первое здание п. Строитель. Столовая. Сегодня Военкомат </a:t>
            </a:r>
            <a:r>
              <a:rPr lang="ru-RU" altLang="ru-RU" sz="1600" i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Яковлевского</a:t>
            </a:r>
            <a:r>
              <a:rPr lang="ru-RU" altLang="ru-RU" sz="16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городского округа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7" name="Picutre 1"/>
          <p:cNvPicPr/>
          <p:nvPr/>
        </p:nvPicPr>
        <p:blipFill>
          <a:blip r:embed="rId4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713"/>
    </mc:Choice>
    <mc:Fallback>
      <p:transition advClick="0" advTm="171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22"/>
          <p:cNvPicPr/>
          <p:nvPr/>
        </p:nvPicPr>
        <p:blipFill rotWithShape="1">
          <a:blip r:embed="rId2"/>
          <a:srcRect l="6838" t="53150" r="1527" b="2681"/>
          <a:stretch/>
        </p:blipFill>
        <p:spPr>
          <a:xfrm>
            <a:off x="5795158" y="1567541"/>
            <a:ext cx="5898077" cy="4845133"/>
          </a:xfrm>
          <a:prstGeom prst="rect">
            <a:avLst/>
          </a:prstGeom>
        </p:spPr>
      </p:pic>
      <p:pic>
        <p:nvPicPr>
          <p:cNvPr id="3" name="Picutre 22"/>
          <p:cNvPicPr/>
          <p:nvPr/>
        </p:nvPicPr>
        <p:blipFill rotWithShape="1">
          <a:blip r:embed="rId2"/>
          <a:srcRect l="6838" r="1527" b="46483"/>
          <a:stretch/>
        </p:blipFill>
        <p:spPr>
          <a:xfrm>
            <a:off x="261257" y="142501"/>
            <a:ext cx="5343896" cy="4833259"/>
          </a:xfrm>
          <a:prstGeom prst="rect">
            <a:avLst/>
          </a:prstGeom>
        </p:spPr>
      </p:pic>
      <p:pic>
        <p:nvPicPr>
          <p:cNvPr id="4" name="Picutre 1"/>
          <p:cNvPicPr/>
          <p:nvPr/>
        </p:nvPicPr>
        <p:blipFill>
          <a:blip r:embed="rId3"/>
          <a:stretch/>
        </p:blipFill>
        <p:spPr>
          <a:xfrm>
            <a:off x="10461472" y="142501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933"/>
    </mc:Choice>
    <mc:Fallback>
      <p:transition advClick="0" advTm="193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"/>
          <p:cNvPicPr/>
          <p:nvPr/>
        </p:nvPicPr>
        <p:blipFill rotWithShape="1">
          <a:blip r:embed="rId2"/>
          <a:srcRect t="44610"/>
          <a:stretch/>
        </p:blipFill>
        <p:spPr>
          <a:xfrm>
            <a:off x="105396" y="181100"/>
            <a:ext cx="6443345" cy="5095100"/>
          </a:xfrm>
          <a:prstGeom prst="rect">
            <a:avLst/>
          </a:prstGeom>
        </p:spPr>
      </p:pic>
      <p:pic>
        <p:nvPicPr>
          <p:cNvPr id="2" name="Shape 8"/>
          <p:cNvPicPr/>
          <p:nvPr/>
        </p:nvPicPr>
        <p:blipFill rotWithShape="1">
          <a:blip r:embed="rId2"/>
          <a:srcRect l="1605" t="-13814" r="3110" b="56165"/>
          <a:stretch/>
        </p:blipFill>
        <p:spPr>
          <a:xfrm>
            <a:off x="5925787" y="1555083"/>
            <a:ext cx="6139542" cy="5302917"/>
          </a:xfrm>
          <a:prstGeom prst="rect">
            <a:avLst/>
          </a:prstGeom>
        </p:spPr>
      </p:pic>
      <p:pic>
        <p:nvPicPr>
          <p:cNvPr id="4" name="Picutre 1"/>
          <p:cNvPicPr/>
          <p:nvPr/>
        </p:nvPicPr>
        <p:blipFill>
          <a:blip r:embed="rId3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608"/>
    </mc:Choice>
    <mc:Fallback>
      <p:transition advClick="0" advTm="160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3"/>
          <p:cNvPicPr/>
          <p:nvPr/>
        </p:nvPicPr>
        <p:blipFill>
          <a:blip r:embed="rId2"/>
          <a:stretch/>
        </p:blipFill>
        <p:spPr>
          <a:xfrm>
            <a:off x="532411" y="124690"/>
            <a:ext cx="4253346" cy="6572993"/>
          </a:xfrm>
          <a:prstGeom prst="rect">
            <a:avLst/>
          </a:prstGeom>
        </p:spPr>
      </p:pic>
      <p:pic>
        <p:nvPicPr>
          <p:cNvPr id="3" name="Picutre 26"/>
          <p:cNvPicPr/>
          <p:nvPr/>
        </p:nvPicPr>
        <p:blipFill rotWithShape="1">
          <a:blip r:embed="rId3"/>
          <a:srcRect t="-4965" b="4965"/>
          <a:stretch/>
        </p:blipFill>
        <p:spPr>
          <a:xfrm>
            <a:off x="5149933" y="-207819"/>
            <a:ext cx="4754088" cy="6905502"/>
          </a:xfrm>
          <a:prstGeom prst="rect">
            <a:avLst/>
          </a:prstGeom>
        </p:spPr>
      </p:pic>
      <p:pic>
        <p:nvPicPr>
          <p:cNvPr id="4" name="Picutre 1"/>
          <p:cNvPicPr/>
          <p:nvPr/>
        </p:nvPicPr>
        <p:blipFill>
          <a:blip r:embed="rId4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0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325"/>
    </mc:Choice>
    <mc:Fallback>
      <p:transition advClick="0" advTm="23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89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3430" y="0"/>
            <a:ext cx="1018514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>
                <a:solidFill>
                  <a:srgbClr val="0000FF"/>
                </a:solidFill>
              </a:rPr>
              <a:t>Мы все тебя родиной малой </a:t>
            </a:r>
            <a:r>
              <a:rPr lang="ru-RU" sz="5400" i="1" dirty="0" smtClean="0">
                <a:solidFill>
                  <a:srgbClr val="0000FF"/>
                </a:solidFill>
              </a:rPr>
              <a:t>зовем,</a:t>
            </a:r>
          </a:p>
          <a:p>
            <a:pPr algn="ctr"/>
            <a:endParaRPr lang="ru-RU" sz="5400" i="1" dirty="0">
              <a:solidFill>
                <a:srgbClr val="0000FF"/>
              </a:solidFill>
            </a:endParaRPr>
          </a:p>
          <a:p>
            <a:pPr algn="ctr"/>
            <a:endParaRPr lang="ru-RU" sz="5400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5400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5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5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красивейших </a:t>
            </a:r>
            <a:r>
              <a:rPr lang="ru-RU" sz="5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5400" i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Яковлевский</a:t>
            </a:r>
            <a:r>
              <a:rPr lang="ru-RU" sz="5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</a:t>
            </a:r>
            <a:r>
              <a:rPr lang="ru-RU" sz="5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район!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54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i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2088" y="6211669"/>
            <a:ext cx="938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 </a:t>
            </a:r>
            <a:r>
              <a:rPr lang="ru-RU" dirty="0" err="1" smtClean="0">
                <a:solidFill>
                  <a:srgbClr val="0000FF"/>
                </a:solidFill>
              </a:rPr>
              <a:t>Яковлевском</a:t>
            </a:r>
            <a:r>
              <a:rPr lang="ru-RU" dirty="0" smtClean="0">
                <a:solidFill>
                  <a:srgbClr val="0000FF"/>
                </a:solidFill>
              </a:rPr>
              <a:t> районе: фильм/ </a:t>
            </a:r>
            <a:r>
              <a:rPr lang="ru-RU" dirty="0">
                <a:solidFill>
                  <a:srgbClr val="0000FF"/>
                </a:solidFill>
              </a:rPr>
              <a:t>Ц</a:t>
            </a:r>
            <a:r>
              <a:rPr lang="ru-RU" dirty="0" smtClean="0">
                <a:solidFill>
                  <a:srgbClr val="0000FF"/>
                </a:solidFill>
              </a:rPr>
              <a:t>ентральная библиотек городского округа//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Путеводитель по </a:t>
            </a:r>
            <a:r>
              <a:rPr lang="ru-RU" dirty="0" err="1" smtClean="0">
                <a:solidFill>
                  <a:srgbClr val="0000FF"/>
                </a:solidFill>
              </a:rPr>
              <a:t>Яковлевской</a:t>
            </a:r>
            <a:r>
              <a:rPr lang="ru-RU" dirty="0" smtClean="0">
                <a:solidFill>
                  <a:srgbClr val="0000FF"/>
                </a:solidFill>
              </a:rPr>
              <a:t> земле.- https</a:t>
            </a:r>
            <a:r>
              <a:rPr lang="ru-RU" dirty="0">
                <a:solidFill>
                  <a:srgbClr val="0000FF"/>
                </a:solidFill>
              </a:rPr>
              <a:t>://yakovlbibl.ru/putevoditel-po-yakovlevskoj-zemle/</a:t>
            </a:r>
          </a:p>
        </p:txBody>
      </p:sp>
    </p:spTree>
    <p:extLst>
      <p:ext uri="{BB962C8B-B14F-4D97-AF65-F5344CB8AC3E}">
        <p14:creationId xmlns:p14="http://schemas.microsoft.com/office/powerpoint/2010/main" val="68084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514"/>
    </mc:Choice>
    <mc:Fallback>
      <p:transition advClick="0" advTm="45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8"/>
          <p:cNvPicPr/>
          <p:nvPr/>
        </p:nvPicPr>
        <p:blipFill rotWithShape="1">
          <a:blip r:embed="rId2"/>
          <a:srcRect l="4262" t="49311" r="3587"/>
          <a:stretch/>
        </p:blipFill>
        <p:spPr>
          <a:xfrm>
            <a:off x="368134" y="190006"/>
            <a:ext cx="5937664" cy="4876111"/>
          </a:xfrm>
          <a:prstGeom prst="rect">
            <a:avLst/>
          </a:prstGeom>
        </p:spPr>
      </p:pic>
      <p:pic>
        <p:nvPicPr>
          <p:cNvPr id="2" name="Shape 18"/>
          <p:cNvPicPr/>
          <p:nvPr/>
        </p:nvPicPr>
        <p:blipFill rotWithShape="1">
          <a:blip r:embed="rId2"/>
          <a:srcRect l="3495" r="3063" b="49969"/>
          <a:stretch/>
        </p:blipFill>
        <p:spPr>
          <a:xfrm>
            <a:off x="5866410" y="1825530"/>
            <a:ext cx="6020791" cy="4812777"/>
          </a:xfrm>
          <a:prstGeom prst="rect">
            <a:avLst/>
          </a:prstGeom>
        </p:spPr>
      </p:pic>
      <p:pic>
        <p:nvPicPr>
          <p:cNvPr id="4" name="Picutre 1"/>
          <p:cNvPicPr/>
          <p:nvPr/>
        </p:nvPicPr>
        <p:blipFill>
          <a:blip r:embed="rId3"/>
          <a:stretch/>
        </p:blipFill>
        <p:spPr>
          <a:xfrm>
            <a:off x="6700954" y="19000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968"/>
    </mc:Choice>
    <mc:Fallback>
      <p:transition advClick="0" advTm="296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10"/>
          <p:cNvPicPr/>
          <p:nvPr/>
        </p:nvPicPr>
        <p:blipFill rotWithShape="1">
          <a:blip r:embed="rId2"/>
          <a:srcRect l="4806" r="984" b="4737"/>
          <a:stretch/>
        </p:blipFill>
        <p:spPr>
          <a:xfrm>
            <a:off x="368135" y="89065"/>
            <a:ext cx="9464634" cy="6602681"/>
          </a:xfrm>
          <a:prstGeom prst="rect">
            <a:avLst/>
          </a:prstGeom>
        </p:spPr>
      </p:pic>
      <p:pic>
        <p:nvPicPr>
          <p:cNvPr id="3" name="Picutre 1"/>
          <p:cNvPicPr/>
          <p:nvPr/>
        </p:nvPicPr>
        <p:blipFill>
          <a:blip r:embed="rId3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808"/>
    </mc:Choice>
    <mc:Fallback>
      <p:transition advClick="0" advTm="380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"/>
          <p:cNvPicPr/>
          <p:nvPr/>
        </p:nvPicPr>
        <p:blipFill rotWithShape="1">
          <a:blip r:embed="rId2"/>
          <a:srcRect l="4831" r="1237"/>
          <a:stretch/>
        </p:blipFill>
        <p:spPr>
          <a:xfrm>
            <a:off x="463137" y="522515"/>
            <a:ext cx="9013373" cy="5688280"/>
          </a:xfrm>
          <a:prstGeom prst="rect">
            <a:avLst/>
          </a:prstGeom>
        </p:spPr>
      </p:pic>
      <p:pic>
        <p:nvPicPr>
          <p:cNvPr id="3" name="Picutre 1"/>
          <p:cNvPicPr/>
          <p:nvPr/>
        </p:nvPicPr>
        <p:blipFill>
          <a:blip r:embed="rId3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1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12"/>
    </mc:Choice>
    <mc:Fallback>
      <p:transition advClick="0" advTm="301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57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47" t="37247" r="30844" b="35907"/>
          <a:stretch/>
        </p:blipFill>
        <p:spPr>
          <a:xfrm>
            <a:off x="7097486" y="3533409"/>
            <a:ext cx="5094514" cy="284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utre 1"/>
          <p:cNvPicPr/>
          <p:nvPr/>
        </p:nvPicPr>
        <p:blipFill>
          <a:blip r:embed="rId4"/>
          <a:stretch/>
        </p:blipFill>
        <p:spPr>
          <a:xfrm>
            <a:off x="9144000" y="457200"/>
            <a:ext cx="2234884" cy="32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696"/>
    </mc:Choice>
    <mc:Fallback>
      <p:transition advClick="0" advTm="56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53" y="1476746"/>
            <a:ext cx="5381254" cy="538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2" y="201881"/>
            <a:ext cx="6177261" cy="465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utre 1"/>
          <p:cNvPicPr/>
          <p:nvPr/>
        </p:nvPicPr>
        <p:blipFill>
          <a:blip r:embed="rId4"/>
          <a:stretch/>
        </p:blipFill>
        <p:spPr>
          <a:xfrm>
            <a:off x="10596060" y="201881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897"/>
    </mc:Choice>
    <mc:Fallback>
      <p:transition advClick="0" advTm="189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"/>
          <p:cNvPicPr/>
          <p:nvPr/>
        </p:nvPicPr>
        <p:blipFill>
          <a:blip r:embed="rId2"/>
          <a:stretch/>
        </p:blipFill>
        <p:spPr>
          <a:xfrm>
            <a:off x="-358523" y="-130442"/>
            <a:ext cx="12277391" cy="698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6696" y="45308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Радость и боль, земля дорогая!</a:t>
            </a: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b="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Сторонка </a:t>
            </a:r>
            <a:r>
              <a:rPr lang="ru-RU" sz="2000" b="0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Яковлевская</a:t>
            </a:r>
            <a:r>
              <a:rPr lang="ru-RU" sz="2000" b="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родная.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227"/>
    </mc:Choice>
    <mc:Fallback>
      <p:transition advClick="0" advTm="22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217" y="1837704"/>
            <a:ext cx="6958940" cy="380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22000"/>
              </a:lnSpc>
              <a:spcAft>
                <a:spcPts val="270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издания справочных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иных фотоматериалов участие принимали руководители и специалисты администрации округа и управлений территориальными администрациями округа, предприятий, организаций и учреждений, расположенных на территории муниципального образования. В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 числе сотрудники отдела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ЗАГСа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централизованной библиотечной системы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Яковлевского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округа, «Историко-поисковый клуб «Патриот», поискового отряда «Святая Русь», совета ветеранов войны, труда и общества инвалидов, учителя школ, Дома ремесел, территориальные управления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Яковлевского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 и другие.</a:t>
            </a:r>
            <a:endParaRPr lang="ru-RU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360" y="307939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Книгу можно взять в библиотеке техникума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" name="Picutre 1"/>
          <p:cNvPicPr/>
          <p:nvPr/>
        </p:nvPicPr>
        <p:blipFill>
          <a:blip r:embed="rId2"/>
          <a:stretch/>
        </p:blipFill>
        <p:spPr>
          <a:xfrm>
            <a:off x="228900" y="581890"/>
            <a:ext cx="2906185" cy="4726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193" y="59648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Яковлевский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городской округ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история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современность.-Белгород: ИПЦ «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ПОЛИТЕРА», 2023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.-300 с.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358"/>
    </mc:Choice>
    <mc:Fallback>
      <p:transition advClick="0" advTm="2435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"/>
          <p:cNvPicPr/>
          <p:nvPr/>
        </p:nvPicPr>
        <p:blipFill>
          <a:blip r:embed="rId2"/>
          <a:stretch/>
        </p:blipFill>
        <p:spPr>
          <a:xfrm>
            <a:off x="5085908" y="228599"/>
            <a:ext cx="4081843" cy="6412676"/>
          </a:xfrm>
          <a:prstGeom prst="rect">
            <a:avLst/>
          </a:prstGeom>
        </p:spPr>
      </p:pic>
      <p:pic>
        <p:nvPicPr>
          <p:cNvPr id="6" name="Picutre 1"/>
          <p:cNvPicPr/>
          <p:nvPr/>
        </p:nvPicPr>
        <p:blipFill>
          <a:blip r:embed="rId3"/>
          <a:stretch/>
        </p:blipFill>
        <p:spPr>
          <a:xfrm>
            <a:off x="454533" y="228599"/>
            <a:ext cx="4390600" cy="64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772"/>
    </mc:Choice>
    <mc:Fallback>
      <p:transition advClick="0" advTm="47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1"/>
          <p:cNvPicPr/>
          <p:nvPr/>
        </p:nvPicPr>
        <p:blipFill rotWithShape="1">
          <a:blip r:embed="rId2"/>
          <a:srcRect r="14052" b="58497"/>
          <a:stretch/>
        </p:blipFill>
        <p:spPr>
          <a:xfrm rot="10800000">
            <a:off x="2479554" y="0"/>
            <a:ext cx="5106391" cy="335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utre 1"/>
          <p:cNvPicPr/>
          <p:nvPr/>
        </p:nvPicPr>
        <p:blipFill rotWithShape="1">
          <a:blip r:embed="rId2"/>
          <a:srcRect t="46099" r="14052" b="8095"/>
          <a:stretch/>
        </p:blipFill>
        <p:spPr>
          <a:xfrm rot="10800000">
            <a:off x="5812970" y="2339733"/>
            <a:ext cx="6108915" cy="448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utre 4"/>
          <p:cNvPicPr/>
          <p:nvPr/>
        </p:nvPicPr>
        <p:blipFill rotWithShape="1">
          <a:blip r:embed="rId3"/>
          <a:srcRect l="6423" r="9637" b="9034"/>
          <a:stretch/>
        </p:blipFill>
        <p:spPr>
          <a:xfrm>
            <a:off x="154379" y="3262029"/>
            <a:ext cx="5551714" cy="362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utre 1"/>
          <p:cNvPicPr/>
          <p:nvPr/>
        </p:nvPicPr>
        <p:blipFill>
          <a:blip r:embed="rId4"/>
          <a:stretch/>
        </p:blipFill>
        <p:spPr>
          <a:xfrm>
            <a:off x="292106" y="237506"/>
            <a:ext cx="1488028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417"/>
    </mc:Choice>
    <mc:Fallback>
      <p:transition advClick="0" advTm="441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13"/>
          <p:cNvPicPr/>
          <p:nvPr/>
        </p:nvPicPr>
        <p:blipFill rotWithShape="1">
          <a:blip r:embed="rId2"/>
          <a:srcRect l="7332" r="3399" b="62401"/>
          <a:stretch/>
        </p:blipFill>
        <p:spPr>
          <a:xfrm>
            <a:off x="166255" y="137767"/>
            <a:ext cx="5783283" cy="3823855"/>
          </a:xfrm>
          <a:prstGeom prst="rect">
            <a:avLst/>
          </a:prstGeom>
        </p:spPr>
      </p:pic>
      <p:pic>
        <p:nvPicPr>
          <p:cNvPr id="3" name="Picutre 13"/>
          <p:cNvPicPr/>
          <p:nvPr/>
        </p:nvPicPr>
        <p:blipFill rotWithShape="1">
          <a:blip r:embed="rId2"/>
          <a:srcRect l="45935" t="67958" r="2662" b="23216"/>
          <a:stretch/>
        </p:blipFill>
        <p:spPr>
          <a:xfrm>
            <a:off x="5332020" y="5418117"/>
            <a:ext cx="4845131" cy="1341912"/>
          </a:xfrm>
          <a:prstGeom prst="rect">
            <a:avLst/>
          </a:prstGeom>
        </p:spPr>
      </p:pic>
      <p:pic>
        <p:nvPicPr>
          <p:cNvPr id="5" name="Picutre 13"/>
          <p:cNvPicPr/>
          <p:nvPr/>
        </p:nvPicPr>
        <p:blipFill rotWithShape="1">
          <a:blip r:embed="rId2"/>
          <a:srcRect l="-733" t="59426" r="52984" b="14844"/>
          <a:stretch/>
        </p:blipFill>
        <p:spPr>
          <a:xfrm>
            <a:off x="540328" y="3863651"/>
            <a:ext cx="4417620" cy="2896378"/>
          </a:xfrm>
          <a:prstGeom prst="rect">
            <a:avLst/>
          </a:prstGeom>
        </p:spPr>
      </p:pic>
      <p:pic>
        <p:nvPicPr>
          <p:cNvPr id="6" name="Picutre 13"/>
          <p:cNvPicPr/>
          <p:nvPr/>
        </p:nvPicPr>
        <p:blipFill rotWithShape="1">
          <a:blip r:embed="rId2"/>
          <a:srcRect l="-733" t="38365" r="733" b="41100"/>
          <a:stretch/>
        </p:blipFill>
        <p:spPr>
          <a:xfrm>
            <a:off x="5332020" y="813555"/>
            <a:ext cx="6768935" cy="2472277"/>
          </a:xfrm>
          <a:prstGeom prst="rect">
            <a:avLst/>
          </a:prstGeom>
        </p:spPr>
      </p:pic>
      <p:pic>
        <p:nvPicPr>
          <p:cNvPr id="7" name="Picutre 1"/>
          <p:cNvPicPr/>
          <p:nvPr/>
        </p:nvPicPr>
        <p:blipFill>
          <a:blip r:embed="rId3"/>
          <a:stretch/>
        </p:blipFill>
        <p:spPr>
          <a:xfrm>
            <a:off x="6899563" y="3447916"/>
            <a:ext cx="1377538" cy="177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63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597"/>
    </mc:Choice>
    <mc:Fallback>
      <p:transition advClick="0" advTm="25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"/>
          <p:cNvPicPr/>
          <p:nvPr/>
        </p:nvPicPr>
        <p:blipFill rotWithShape="1">
          <a:blip r:embed="rId2"/>
          <a:srcRect b="54643"/>
          <a:stretch/>
        </p:blipFill>
        <p:spPr>
          <a:xfrm>
            <a:off x="305386" y="204263"/>
            <a:ext cx="6498590" cy="4379612"/>
          </a:xfrm>
          <a:prstGeom prst="rect">
            <a:avLst/>
          </a:prstGeom>
        </p:spPr>
      </p:pic>
      <p:pic>
        <p:nvPicPr>
          <p:cNvPr id="3" name="Shape 14"/>
          <p:cNvPicPr/>
          <p:nvPr/>
        </p:nvPicPr>
        <p:blipFill rotWithShape="1">
          <a:blip r:embed="rId2"/>
          <a:srcRect l="1401" t="46485" r="4489" b="5796"/>
          <a:stretch/>
        </p:blipFill>
        <p:spPr>
          <a:xfrm>
            <a:off x="5925787" y="2161308"/>
            <a:ext cx="6115792" cy="4607627"/>
          </a:xfrm>
          <a:prstGeom prst="rect">
            <a:avLst/>
          </a:prstGeom>
        </p:spPr>
      </p:pic>
      <p:pic>
        <p:nvPicPr>
          <p:cNvPr id="4" name="Picutre 1"/>
          <p:cNvPicPr/>
          <p:nvPr/>
        </p:nvPicPr>
        <p:blipFill>
          <a:blip r:embed="rId3"/>
          <a:stretch/>
        </p:blipFill>
        <p:spPr>
          <a:xfrm>
            <a:off x="10141526" y="204263"/>
            <a:ext cx="1377538" cy="177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93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61"/>
    </mc:Choice>
    <mc:Fallback>
      <p:transition advClick="0" advTm="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730">
            <a:off x="4013689" y="820186"/>
            <a:ext cx="3876675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hape 16"/>
          <p:cNvPicPr/>
          <p:nvPr/>
        </p:nvPicPr>
        <p:blipFill rotWithShape="1">
          <a:blip r:embed="rId3"/>
          <a:srcRect l="5232" b="47505"/>
          <a:stretch/>
        </p:blipFill>
        <p:spPr>
          <a:xfrm rot="21348488">
            <a:off x="271734" y="270328"/>
            <a:ext cx="4113440" cy="343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hape 20"/>
          <p:cNvPicPr/>
          <p:nvPr/>
        </p:nvPicPr>
        <p:blipFill>
          <a:blip r:embed="rId4"/>
          <a:stretch/>
        </p:blipFill>
        <p:spPr>
          <a:xfrm>
            <a:off x="7336973" y="124587"/>
            <a:ext cx="4300846" cy="659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hape 16"/>
          <p:cNvPicPr/>
          <p:nvPr/>
        </p:nvPicPr>
        <p:blipFill rotWithShape="1">
          <a:blip r:embed="rId3"/>
          <a:srcRect l="5907" t="51496"/>
          <a:stretch/>
        </p:blipFill>
        <p:spPr>
          <a:xfrm>
            <a:off x="2208809" y="3594868"/>
            <a:ext cx="4879769" cy="335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utre 1"/>
          <p:cNvPicPr/>
          <p:nvPr/>
        </p:nvPicPr>
        <p:blipFill>
          <a:blip r:embed="rId5"/>
          <a:stretch/>
        </p:blipFill>
        <p:spPr>
          <a:xfrm>
            <a:off x="491427" y="4194562"/>
            <a:ext cx="1377538" cy="177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869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405"/>
    </mc:Choice>
    <mc:Fallback>
      <p:transition advClick="0" advTm="24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27"/>
          <p:cNvPicPr/>
          <p:nvPr/>
        </p:nvPicPr>
        <p:blipFill>
          <a:blip r:embed="rId2"/>
          <a:stretch/>
        </p:blipFill>
        <p:spPr>
          <a:xfrm>
            <a:off x="463138" y="0"/>
            <a:ext cx="4308368" cy="6935474"/>
          </a:xfrm>
          <a:prstGeom prst="rect">
            <a:avLst/>
          </a:prstGeom>
        </p:spPr>
      </p:pic>
      <p:pic>
        <p:nvPicPr>
          <p:cNvPr id="3" name="Shape 28"/>
          <p:cNvPicPr/>
          <p:nvPr/>
        </p:nvPicPr>
        <p:blipFill>
          <a:blip r:embed="rId3"/>
          <a:stretch/>
        </p:blipFill>
        <p:spPr>
          <a:xfrm>
            <a:off x="5284519" y="1"/>
            <a:ext cx="4678877" cy="6756758"/>
          </a:xfrm>
          <a:prstGeom prst="rect">
            <a:avLst/>
          </a:prstGeom>
        </p:spPr>
      </p:pic>
      <p:pic>
        <p:nvPicPr>
          <p:cNvPr id="5" name="Picutre 1"/>
          <p:cNvPicPr/>
          <p:nvPr/>
        </p:nvPicPr>
        <p:blipFill>
          <a:blip r:embed="rId4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75"/>
    </mc:Choice>
    <mc:Fallback>
      <p:transition advClick="0" advTm="20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Shap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" t="28084" r="1" b="19613"/>
          <a:stretch/>
        </p:blipFill>
        <p:spPr bwMode="auto">
          <a:xfrm>
            <a:off x="0" y="228600"/>
            <a:ext cx="6517285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utre 11"/>
          <p:cNvPicPr/>
          <p:nvPr/>
        </p:nvPicPr>
        <p:blipFill>
          <a:blip r:embed="rId3"/>
          <a:stretch/>
        </p:blipFill>
        <p:spPr>
          <a:xfrm rot="10800000">
            <a:off x="2074627" y="2318657"/>
            <a:ext cx="6760210" cy="2767330"/>
          </a:xfrm>
          <a:prstGeom prst="rect">
            <a:avLst/>
          </a:prstGeom>
        </p:spPr>
      </p:pic>
      <p:pic>
        <p:nvPicPr>
          <p:cNvPr id="6" name="Picutre 12"/>
          <p:cNvPicPr/>
          <p:nvPr/>
        </p:nvPicPr>
        <p:blipFill rotWithShape="1">
          <a:blip r:embed="rId4"/>
          <a:srcRect l="3783" b="27078"/>
          <a:stretch/>
        </p:blipFill>
        <p:spPr>
          <a:xfrm>
            <a:off x="5676404" y="3868783"/>
            <a:ext cx="6575367" cy="2956163"/>
          </a:xfrm>
          <a:prstGeom prst="rect">
            <a:avLst/>
          </a:prstGeom>
        </p:spPr>
      </p:pic>
      <p:pic>
        <p:nvPicPr>
          <p:cNvPr id="8" name="Picutre 1"/>
          <p:cNvPicPr/>
          <p:nvPr/>
        </p:nvPicPr>
        <p:blipFill>
          <a:blip r:embed="rId5"/>
          <a:stretch/>
        </p:blipFill>
        <p:spPr>
          <a:xfrm>
            <a:off x="10299177" y="391886"/>
            <a:ext cx="1421768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79"/>
    </mc:Choice>
    <mc:Fallback>
      <p:transition advClick="0" advTm="207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617</TotalTime>
  <Words>191</Words>
  <Application>Microsoft Office PowerPoint</Application>
  <PresentationFormat>Широкоэкранный</PresentationFormat>
  <Paragraphs>19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</dc:creator>
  <cp:lastModifiedBy>Neill</cp:lastModifiedBy>
  <cp:revision>31</cp:revision>
  <cp:lastPrinted>2024-05-28T04:51:23Z</cp:lastPrinted>
  <dcterms:created xsi:type="dcterms:W3CDTF">2024-05-14T10:57:18Z</dcterms:created>
  <dcterms:modified xsi:type="dcterms:W3CDTF">2024-06-05T11:59:22Z</dcterms:modified>
</cp:coreProperties>
</file>