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овчан\Desktop\как получить льготный проезд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36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3388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овчан\Desktop\как получить льготный проезд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937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517922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овчан\Desktop\как получить льготный проезд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433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6756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овчан\Desktop\как получить льготный проезд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2942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овчан\Desktop\как получить льготный проезд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42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овчан\Desktop\как получить льготный проезд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94"/>
            <a:ext cx="9144000" cy="684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1351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овчан\Desktop\как получить льготный проезд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45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0237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овчан\Desktop\как получить льготный проезд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347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овчан\Desktop\как получить льготный проезд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2087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овчан\Desktop\как получить льготный проезд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4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9204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Мовчан</cp:lastModifiedBy>
  <cp:revision>2</cp:revision>
  <dcterms:created xsi:type="dcterms:W3CDTF">2021-08-27T12:23:56Z</dcterms:created>
  <dcterms:modified xsi:type="dcterms:W3CDTF">2021-08-27T12:34:15Z</dcterms:modified>
</cp:coreProperties>
</file>