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4" r:id="rId4"/>
    <p:sldId id="260" r:id="rId5"/>
    <p:sldId id="257" r:id="rId6"/>
    <p:sldId id="266" r:id="rId7"/>
    <p:sldId id="275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63" r:id="rId16"/>
    <p:sldId id="27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F319-932A-4A65-8AD1-323A4214719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C0E0-FF85-458E-BDCC-8667C858F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rait.ru/bcode/49420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rait.ru/bcode/4923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urait.ru/bcode/49526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rait.ru/bcode/48972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rait.ru/bcode/49524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49275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49077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Что на стоит дом построить?</a:t>
            </a:r>
            <a:endParaRPr lang="ru-RU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8435" name="Picture 3" descr="C:\Users\Home\Desktop\дистант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9" y="1585900"/>
            <a:ext cx="2466975" cy="1847850"/>
          </a:xfrm>
          <a:prstGeom prst="rect">
            <a:avLst/>
          </a:prstGeom>
          <a:noFill/>
        </p:spPr>
      </p:pic>
      <p:pic>
        <p:nvPicPr>
          <p:cNvPr id="18436" name="Picture 4" descr="C:\Users\Home\Desktop\дистант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1643050"/>
            <a:ext cx="50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Виртуальная выставка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в рамка предметной недели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по профессии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«Мастер общестроительных работ»</a:t>
            </a:r>
            <a:endParaRPr lang="ru-RU" sz="2200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0"/>
            <a:ext cx="9174359" cy="6858000"/>
          </a:xfrm>
          <a:prstGeom prst="rect">
            <a:avLst/>
          </a:prstGeom>
          <a:noFill/>
        </p:spPr>
      </p:pic>
      <p:pic>
        <p:nvPicPr>
          <p:cNvPr id="2" name="Picture 2" descr="Обложка книги СТРОИТЕЛЬНЫЕ КОНСТРУКЦИИ. МОНТАЖ Юдина А. Ф. Учеб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2586885" cy="40433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1142984"/>
            <a:ext cx="5429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Юдина, А. Ф. </a:t>
            </a:r>
            <a:r>
              <a:rPr lang="ru-RU" sz="2000" dirty="0"/>
              <a:t> </a:t>
            </a:r>
            <a:r>
              <a:rPr lang="ru-RU" sz="2000" b="1" dirty="0"/>
              <a:t>Строительные конструкции</a:t>
            </a:r>
            <a:r>
              <a:rPr lang="ru-RU" sz="2000" dirty="0"/>
              <a:t>. </a:t>
            </a:r>
            <a:r>
              <a:rPr lang="ru-RU" sz="2000" b="1" dirty="0"/>
              <a:t>Монтаж</a:t>
            </a:r>
            <a:r>
              <a:rPr lang="ru-RU" sz="2000" dirty="0"/>
              <a:t> : учебник для среднего профессионального образования / А. Ф. Юдина. — 2-е изд., </a:t>
            </a:r>
            <a:r>
              <a:rPr lang="ru-RU" sz="2000" dirty="0" err="1"/>
              <a:t>испр</a:t>
            </a:r>
            <a:r>
              <a:rPr lang="ru-RU" sz="2000" dirty="0"/>
              <a:t>. и доп.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302 с. — (Профессиональное образование). — ISBN 978-5-534-07027-9.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4"/>
              </a:rPr>
              <a:t>https://urait.ru/bcode/494204</a:t>
            </a:r>
            <a:r>
              <a:rPr lang="ru-RU" sz="2000" dirty="0"/>
              <a:t> (дата обращения: 09.11.2022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0"/>
            <a:ext cx="9174359" cy="6858000"/>
          </a:xfrm>
          <a:prstGeom prst="rect">
            <a:avLst/>
          </a:prstGeom>
          <a:noFill/>
        </p:spPr>
      </p:pic>
      <p:pic>
        <p:nvPicPr>
          <p:cNvPr id="26626" name="Picture 2" descr="Обложка книги ПЛАНИРОВАНИЕ НА ПРЕДПРИЯТИИ В СТРОИТЕЛЬНОЙ ОТРАСЛИ Под общ. ред. Гумба Х.М. Учебник и практик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357554" cy="52479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1357298"/>
            <a:ext cx="5214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Планирование на предприятии в строительной отрасли : учебник и практикум </a:t>
            </a:r>
            <a:r>
              <a:rPr lang="ru-RU" sz="2000" dirty="0"/>
              <a:t>для среднего профессионального образования / под общей редакцией Х. М. </a:t>
            </a:r>
            <a:r>
              <a:rPr lang="ru-RU" sz="2000" dirty="0" err="1"/>
              <a:t>Гумба</a:t>
            </a:r>
            <a:r>
              <a:rPr lang="ru-RU" sz="2000" dirty="0"/>
              <a:t>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253 с. — (Профессиональное образование). — ISBN 978-5-534-04938-1.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4"/>
              </a:rPr>
              <a:t>https://urait.ru/bcode/492372</a:t>
            </a:r>
            <a:r>
              <a:rPr lang="ru-RU" sz="2000" dirty="0"/>
              <a:t> (дата обращения: 09.11.2022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359" cy="6858000"/>
          </a:xfrm>
          <a:prstGeom prst="rect">
            <a:avLst/>
          </a:prstGeom>
          <a:noFill/>
        </p:spPr>
      </p:pic>
      <p:pic>
        <p:nvPicPr>
          <p:cNvPr id="27650" name="Picture 2" descr="Обложка книги ВЫПОЛНЕНИЕ БЕТОННЫХ РАБОТ: ЗИМНЕЕ БЕТОНИРОВАНИЕ. В 2 Ч. ЧАСТЬ 1 Красновский Б. М. Учебное пособ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6299">
            <a:off x="180747" y="109788"/>
            <a:ext cx="2266950" cy="3543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1000108"/>
            <a:ext cx="54292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Красновский, Б. М. </a:t>
            </a:r>
            <a:r>
              <a:rPr lang="ru-RU" sz="2000" dirty="0"/>
              <a:t> </a:t>
            </a:r>
            <a:r>
              <a:rPr lang="ru-RU" sz="2000" b="1" dirty="0"/>
              <a:t>Выполнение бетонных работ: зимнее бетонирование. В 2 ч.  :</a:t>
            </a:r>
            <a:r>
              <a:rPr lang="ru-RU" sz="2000" dirty="0"/>
              <a:t> учебное пособие для среднего профессионального образования / Б. М. Красновский. — 3-е изд., </a:t>
            </a:r>
            <a:r>
              <a:rPr lang="ru-RU" sz="2000" dirty="0" err="1"/>
              <a:t>испр</a:t>
            </a:r>
            <a:r>
              <a:rPr lang="ru-RU" sz="2000" dirty="0"/>
              <a:t>. и доп.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286 с. — (Профессиональное образование). — ISBN 978-5-534-10341-0.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4"/>
              </a:rPr>
              <a:t>https://urait.ru/bcode/495260</a:t>
            </a:r>
            <a:r>
              <a:rPr lang="ru-RU" sz="2000" dirty="0"/>
              <a:t> (дата обращения: 09.11.2022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27652" name="Picture 4" descr="Обложка книги ВЫПОЛНЕНИЕ БЕТОННЫХ РАБОТ: ЗИМНЕЕ БЕТОНИРОВАНИЕ. В 2 Ч. ЧАСТЬ 2 Красновский Б. М. Учебное пособ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0855">
            <a:off x="756644" y="3091004"/>
            <a:ext cx="226695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359" cy="6858000"/>
          </a:xfrm>
          <a:prstGeom prst="rect">
            <a:avLst/>
          </a:prstGeom>
          <a:noFill/>
        </p:spPr>
      </p:pic>
      <p:pic>
        <p:nvPicPr>
          <p:cNvPr id="28674" name="Picture 2" descr="Обложка книги КОНСТРУКЦИИ ЗДАНИЙ И СООРУЖЕНИЙ Кривошапко С. Н., Галишникова В. В. Учеб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571768" cy="40197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857232"/>
            <a:ext cx="5786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/>
              <a:t>Кривошапко</a:t>
            </a:r>
            <a:r>
              <a:rPr lang="ru-RU" sz="2000" i="1" dirty="0"/>
              <a:t>, С. Н. </a:t>
            </a:r>
            <a:r>
              <a:rPr lang="ru-RU" sz="2000" b="1" dirty="0"/>
              <a:t> Конструкции зданий и сооружений </a:t>
            </a:r>
            <a:r>
              <a:rPr lang="ru-RU" sz="2000" dirty="0"/>
              <a:t>: учебник для среднего профессионального образования / С. Н. </a:t>
            </a:r>
            <a:r>
              <a:rPr lang="ru-RU" sz="2000" dirty="0" err="1"/>
              <a:t>Кривошапко</a:t>
            </a:r>
            <a:r>
              <a:rPr lang="ru-RU" sz="2000" dirty="0"/>
              <a:t>, В. В. </a:t>
            </a:r>
            <a:r>
              <a:rPr lang="ru-RU" sz="2000" dirty="0" err="1"/>
              <a:t>Галишникова</a:t>
            </a:r>
            <a:r>
              <a:rPr lang="ru-RU" sz="2000" dirty="0"/>
              <a:t>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476 с. — (Профессиональное образование). — ISBN 978-5-534-02348-0.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4"/>
              </a:rPr>
              <a:t>https://urait.ru/bcode/489722</a:t>
            </a:r>
            <a:r>
              <a:rPr lang="ru-RU" sz="2000" dirty="0"/>
              <a:t> (дата обращения: 09.11.2022).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359" cy="6858000"/>
          </a:xfrm>
          <a:prstGeom prst="rect">
            <a:avLst/>
          </a:prstGeom>
          <a:noFill/>
        </p:spPr>
      </p:pic>
      <p:pic>
        <p:nvPicPr>
          <p:cNvPr id="29698" name="Picture 2" descr="Обложка книги ЭКОНОМИКА ОТРАСЛИ: УПРАВЛЕНИЕ КАЧЕСТВОМ В СТРОИТЕЛЬСТВЕ Бузырев В. В., Юденко М. Н. ; Под общ. ред. Юденко М.Н. Учебное пособ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000364" cy="46896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10" y="1000108"/>
            <a:ext cx="6215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/>
              <a:t>Бузырев</a:t>
            </a:r>
            <a:r>
              <a:rPr lang="ru-RU" sz="2000" i="1" dirty="0"/>
              <a:t>, В. В. </a:t>
            </a:r>
            <a:r>
              <a:rPr lang="ru-RU" sz="2000" dirty="0"/>
              <a:t> </a:t>
            </a:r>
            <a:r>
              <a:rPr lang="ru-RU" sz="2000" b="1" dirty="0"/>
              <a:t>Экономика отрасли: </a:t>
            </a:r>
            <a:r>
              <a:rPr lang="ru-RU" sz="2000" dirty="0"/>
              <a:t>управление качеством в строительстве : учебное пособие для среднего профессионального образования / В. В. </a:t>
            </a:r>
            <a:r>
              <a:rPr lang="ru-RU" sz="2000" dirty="0" err="1"/>
              <a:t>Бузырев</a:t>
            </a:r>
            <a:r>
              <a:rPr lang="ru-RU" sz="2000" dirty="0"/>
              <a:t>, М. Н. </a:t>
            </a:r>
            <a:r>
              <a:rPr lang="ru-RU" sz="2000" dirty="0" err="1"/>
              <a:t>Юденко</a:t>
            </a:r>
            <a:r>
              <a:rPr lang="ru-RU" sz="2000" dirty="0"/>
              <a:t> ; под общей редакцией М. Н. </a:t>
            </a:r>
            <a:r>
              <a:rPr lang="ru-RU" sz="2000" dirty="0" err="1"/>
              <a:t>Юденко</a:t>
            </a:r>
            <a:r>
              <a:rPr lang="ru-RU" sz="2000" dirty="0"/>
              <a:t>. — 2-е изд., </a:t>
            </a:r>
            <a:r>
              <a:rPr lang="ru-RU" sz="2000" dirty="0" err="1"/>
              <a:t>перераб</a:t>
            </a:r>
            <a:r>
              <a:rPr lang="ru-RU" sz="2000" dirty="0"/>
              <a:t>. и доп.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198 с. — (Профессиональное образование). — ISBN 978-5-534-10320-5.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4"/>
              </a:rPr>
              <a:t>https://urait.ru/bcode/495242</a:t>
            </a:r>
            <a:r>
              <a:rPr lang="ru-RU" sz="2000" dirty="0"/>
              <a:t> (дата обращения: 09.11.2022).</a:t>
            </a:r>
          </a:p>
          <a:p>
            <a:r>
              <a:rPr lang="ru-RU" sz="2000" dirty="0"/>
              <a:t>ПООП СПО: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Home\Desktop\Новая папка\IMG_20221108_1408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8560" y="1421583"/>
            <a:ext cx="4271974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7422" y="214290"/>
            <a:ext cx="48606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Периодические издания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70864" t="29492" r="14861" b="40234"/>
          <a:stretch>
            <a:fillRect/>
          </a:stretch>
        </p:blipFill>
        <p:spPr bwMode="auto">
          <a:xfrm>
            <a:off x="4429124" y="1000108"/>
            <a:ext cx="365479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500562" y="5429264"/>
            <a:ext cx="369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Электронные форматы:</a:t>
            </a:r>
          </a:p>
          <a:p>
            <a:r>
              <a:rPr lang="en-US" dirty="0" smtClean="0"/>
              <a:t>https://houses.ru/bauen-renovieren/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5643578"/>
            <a:ext cx="206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Печатные издания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Новая папка\IMG_20221108_141203.jpg"/>
          <p:cNvPicPr/>
          <p:nvPr/>
        </p:nvPicPr>
        <p:blipFill>
          <a:blip r:embed="rId2" cstate="print"/>
          <a:srcRect t="10244" r="3663" b="8780"/>
          <a:stretch>
            <a:fillRect/>
          </a:stretch>
        </p:blipFill>
        <p:spPr bwMode="auto">
          <a:xfrm>
            <a:off x="571472" y="1142984"/>
            <a:ext cx="81264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76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Дополнительная литература по профессии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3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Взлетают в небо небоскребы,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И лифты в космос нас несут,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И редко кто при этом помнит,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Что это ваш великий труд.</a:t>
            </a:r>
          </a:p>
          <a:p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Жилье, в котором и зимою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Тепло, и свет с водою есть,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Воздвигнуто стальной рукою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Строителя — хвала и честь!</a:t>
            </a:r>
          </a:p>
          <a:p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В пустыне жаркой, где порою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Сжигает зной за пятьдесят,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В домах прохладно и спокойно,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Комфортной жизни каждый рад.</a:t>
            </a:r>
          </a:p>
          <a:p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Подъемных кранов стрелы в небо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Пусть будут вновь устремлены,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Ведь превращать в реальность небыль</a:t>
            </a:r>
            <a:br>
              <a:rPr lang="ru-RU" sz="2000" b="1" i="1" dirty="0">
                <a:latin typeface="Times New Roman" pitchFamily="18" charset="0"/>
                <a:cs typeface="Aharoni" pitchFamily="2" charset="-79"/>
              </a:rPr>
            </a:br>
            <a:r>
              <a:rPr lang="ru-RU" sz="2000" b="1" i="1" dirty="0">
                <a:latin typeface="Times New Roman" pitchFamily="18" charset="0"/>
                <a:cs typeface="Aharoni" pitchFamily="2" charset="-79"/>
              </a:rPr>
              <a:t>Права строителям даны.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2638425" cy="1733550"/>
          </a:xfrm>
          <a:prstGeom prst="rect">
            <a:avLst/>
          </a:prstGeom>
          <a:noFill/>
        </p:spPr>
      </p:pic>
      <p:pic>
        <p:nvPicPr>
          <p:cNvPr id="3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0"/>
            <a:ext cx="917435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500174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Профессия «Мастер общестроительных работ»,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включающая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квалификации каменщика и сварщика,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из самых мирных, романтичных и важных профессий на Земле.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 строить не сразу. Он постепенно пришёл к тому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надобен ночлег, домашний очаг, а также необходима защита себя и своих близких от капризов погоды.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возводить что-то новое – это позитивно, правильно, важно. Человеку вообще свойственно создавать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конструировать,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творить!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  <a:t>Дома возводишь, строишь ты мосты.</a:t>
            </a:r>
            <a:b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  <a:t>Строитель — это значит созидатель.</a:t>
            </a:r>
            <a:b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  <a:t>Надежный кров, уют всем даришь ты,</a:t>
            </a:r>
            <a:b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Arial Black" pitchFamily="34" charset="0"/>
              </a:rPr>
              <a:t>А это — очень важный показатель.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45" t="12695" r="28074" b="39453"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57161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2022 году в Белгородской области планируют ввести 1,181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квадратных метров жилья, из них 400 тысяч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многоэтажках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Сейчас в регионе ввели в эксплуатацию 60 827 квадратных метров жилья, из них 59 016 квадратных метров – индивидуального и 1 811 «квадратов» – многоквартирного.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Напомним, в 2021 году в области было введено 1,165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квадратных метров жилья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Самые активные темпы строительства показали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городской округ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Красненский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стройка - 33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презентации стройка - 33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Не похож он на героя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 не пишут книг о нем,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 зато он город строит,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Тот, в котором мы живем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9" name="Picture 5" descr="C:\Users\Home\Desktop\дистант\город строитель фото - Поиск в Google_files\stro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675334" cy="2450222"/>
          </a:xfrm>
          <a:prstGeom prst="rect">
            <a:avLst/>
          </a:prstGeom>
          <a:noFill/>
        </p:spPr>
      </p:pic>
      <p:pic>
        <p:nvPicPr>
          <p:cNvPr id="1033" name="Picture 9" descr="C:\Users\Home\Desktop\дистант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355212" cy="2232741"/>
          </a:xfrm>
          <a:prstGeom prst="rect">
            <a:avLst/>
          </a:prstGeom>
          <a:noFill/>
        </p:spPr>
      </p:pic>
      <p:pic>
        <p:nvPicPr>
          <p:cNvPr id="1031" name="Picture 7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2"/>
            <a:ext cx="3786182" cy="25195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857496"/>
            <a:ext cx="3870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 полях, где расцветал подсолнух,</a:t>
            </a:r>
          </a:p>
          <a:p>
            <a:r>
              <a:rPr lang="ru-RU" b="1" i="1" dirty="0" smtClean="0"/>
              <a:t> зрели кукуруза и хлеба.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В</a:t>
            </a:r>
            <a:r>
              <a:rPr lang="ru-RU" b="1" i="1" dirty="0" smtClean="0"/>
              <a:t>ырос удивительный поселок </a:t>
            </a:r>
          </a:p>
          <a:p>
            <a:r>
              <a:rPr lang="ru-RU" b="1" i="1" dirty="0" smtClean="0"/>
              <a:t>Молодости память и судьба.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1285860"/>
            <a:ext cx="535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1958 году был основан п.Строитель, </a:t>
            </a:r>
          </a:p>
          <a:p>
            <a:r>
              <a:rPr lang="ru-RU" sz="2000" b="1" dirty="0" smtClean="0"/>
              <a:t>а в 1967 г. – ПТУ №16 (с 2012 г. </a:t>
            </a:r>
            <a:r>
              <a:rPr lang="ru-RU" sz="2000" b="1" dirty="0" err="1" smtClean="0"/>
              <a:t>Яковлевский</a:t>
            </a:r>
            <a:r>
              <a:rPr lang="ru-RU" sz="2000" b="1" dirty="0" smtClean="0"/>
              <a:t> политехнический техникум), где готовились рабочие кадры  для строительства поселка </a:t>
            </a:r>
          </a:p>
          <a:p>
            <a:r>
              <a:rPr lang="ru-RU" sz="2000" b="1" dirty="0" smtClean="0"/>
              <a:t>и области. Первые профессии – каменщик,</a:t>
            </a:r>
          </a:p>
          <a:p>
            <a:r>
              <a:rPr lang="ru-RU" sz="2000" b="1" dirty="0" smtClean="0"/>
              <a:t> штукатур, маляр.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5643578"/>
            <a:ext cx="451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строительстве многих объектов города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принимали участие наши студенты.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0"/>
            <a:ext cx="91743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Чтоб на века были строения —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Пусть успешным будет обучение!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18" y="928670"/>
            <a:ext cx="5676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литература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профессии «Мастер общестроительных работ»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квалификация-каменщик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Home\Desktop\Новая папка\IMG_20221108_140457.jpg"/>
          <p:cNvPicPr/>
          <p:nvPr/>
        </p:nvPicPr>
        <p:blipFill>
          <a:blip r:embed="rId3" cstate="print"/>
          <a:srcRect l="2565" t="8843" r="2298" b="6242"/>
          <a:stretch>
            <a:fillRect/>
          </a:stretch>
        </p:blipFill>
        <p:spPr bwMode="auto">
          <a:xfrm>
            <a:off x="1142976" y="1928802"/>
            <a:ext cx="7000924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ome\Desktop\Новая папка\IMG_20221108_140623.jpg"/>
          <p:cNvPicPr/>
          <p:nvPr/>
        </p:nvPicPr>
        <p:blipFill>
          <a:blip r:embed="rId2" cstate="print"/>
          <a:srcRect t="8302" b="10943"/>
          <a:stretch>
            <a:fillRect/>
          </a:stretch>
        </p:blipFill>
        <p:spPr bwMode="auto">
          <a:xfrm>
            <a:off x="0" y="428604"/>
            <a:ext cx="49292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4" y="0"/>
            <a:ext cx="378618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книгах рассмотрены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методы возведения промышленных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гражданских зданий и сооружений, основные положения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и управления строительным производством, вопросы охраны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трудового законодательства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внимание уделено механизированным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способам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строительных процессов и мероприятиям по повышению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производительности труда.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Рассмотрены особенности выполнения строительных работ при применении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эффективных строительных материалов и машин.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-285776"/>
            <a:ext cx="9174359" cy="6858000"/>
          </a:xfrm>
          <a:prstGeom prst="rect">
            <a:avLst/>
          </a:prstGeom>
          <a:noFill/>
        </p:spPr>
      </p:pic>
      <p:pic>
        <p:nvPicPr>
          <p:cNvPr id="2" name="Рисунок 1" descr="C:\Users\Home\Desktop\IMG_20221109_160444_BURST001_CO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5676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литература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профессии «Мастер общестроительных работ»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 - сварщик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0"/>
            <a:ext cx="917435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1785926"/>
            <a:ext cx="5643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Черепахин, А. А. </a:t>
            </a:r>
            <a:r>
              <a:rPr lang="ru-RU" sz="2000" b="1" dirty="0"/>
              <a:t> Технология сварочных работ</a:t>
            </a:r>
            <a:r>
              <a:rPr lang="ru-RU" sz="2000" dirty="0"/>
              <a:t> : учебник для среднего профессионального образования / А. А. Черепахин, В. М. Виноградов, Н. Ф. </a:t>
            </a:r>
            <a:r>
              <a:rPr lang="ru-RU" sz="2000" dirty="0" err="1"/>
              <a:t>Шпунькин</a:t>
            </a:r>
            <a:r>
              <a:rPr lang="ru-RU" sz="2000" dirty="0"/>
              <a:t>. — 2-е изд., </a:t>
            </a:r>
            <a:r>
              <a:rPr lang="ru-RU" sz="2000" dirty="0" err="1"/>
              <a:t>испр</a:t>
            </a:r>
            <a:r>
              <a:rPr lang="ru-RU" sz="2000" dirty="0"/>
              <a:t>. и доп.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269 с. — (Профессиональное образование). — ISBN 978-5-534-08456-6.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3"/>
              </a:rPr>
              <a:t>https://urait.ru/bcode/492757</a:t>
            </a:r>
            <a:r>
              <a:rPr lang="ru-RU" sz="2000" dirty="0"/>
              <a:t> (дата обращения: 09.11.2022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5" name="Рисунок 4" descr="C:\Users\Home\Desktop\дистант\4C03E808-E567-4416-896A-BCFDA3F3E9FD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27860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6739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Электронные образовательные ресурсы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ЮРАЙТ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ome\Desktop\дистан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9" y="0"/>
            <a:ext cx="917435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1285860"/>
            <a:ext cx="4929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Юдина, А. Ф. </a:t>
            </a:r>
            <a:r>
              <a:rPr lang="ru-RU" sz="2000" dirty="0"/>
              <a:t> </a:t>
            </a:r>
            <a:r>
              <a:rPr lang="ru-RU" sz="2000" b="1" dirty="0"/>
              <a:t>Металлические и железобетонные конструкции. Монтаж</a:t>
            </a:r>
            <a:r>
              <a:rPr lang="ru-RU" sz="2000" dirty="0"/>
              <a:t> : учебник  / А. Ф. Юдина. — 2-е изд., </a:t>
            </a:r>
            <a:r>
              <a:rPr lang="ru-RU" sz="2000" dirty="0" err="1"/>
              <a:t>испр</a:t>
            </a:r>
            <a:r>
              <a:rPr lang="ru-RU" sz="2000" dirty="0"/>
              <a:t>. и доп. — Москва :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, 2022. — 302 с. — (Высшее образование). — ISBN 978-5-534-06927-3. — Текст : электронный // Образовательная платформа </a:t>
            </a:r>
            <a:r>
              <a:rPr lang="ru-RU" sz="2000" dirty="0" err="1"/>
              <a:t>Юрайт</a:t>
            </a:r>
            <a:r>
              <a:rPr lang="ru-RU" sz="2000" dirty="0"/>
              <a:t> [сайт]. — URL: </a:t>
            </a:r>
            <a:r>
              <a:rPr lang="ru-RU" sz="2000" dirty="0">
                <a:hlinkClick r:id="rId3"/>
              </a:rPr>
              <a:t>https://urait.ru/bcode/490778</a:t>
            </a:r>
            <a:r>
              <a:rPr lang="ru-RU" sz="2000" dirty="0"/>
              <a:t> (дата обращения: 09.11.2022).</a:t>
            </a:r>
          </a:p>
        </p:txBody>
      </p:sp>
      <p:pic>
        <p:nvPicPr>
          <p:cNvPr id="3" name="Picture 2" descr="Обложка книги МЕТАЛЛИЧЕСКИЕ И ЖЕЛЕЗОБЕТОННЫЕ КОНСТРУКЦИИ. МОНТАЖ Юдина А. Ф. Учеб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18"/>
            <a:ext cx="3000396" cy="4689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431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на стоит дом построить?</vt:lpstr>
      <vt:lpstr>Слайд 2</vt:lpstr>
      <vt:lpstr>Слайд 3</vt:lpstr>
      <vt:lpstr>Слайд 4</vt:lpstr>
      <vt:lpstr>Чтоб на века были строения — Пусть успешным будет обучение!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спорится дело в умелых руках Источник: https://poemata.ru/poets/ahmatova-anna/pyat-stroek-velikih-kak-pyat-mayakov/</dc:title>
  <dc:creator>Home</dc:creator>
  <cp:lastModifiedBy>Home</cp:lastModifiedBy>
  <cp:revision>34</cp:revision>
  <dcterms:created xsi:type="dcterms:W3CDTF">2022-11-09T07:02:45Z</dcterms:created>
  <dcterms:modified xsi:type="dcterms:W3CDTF">2022-11-10T08:41:04Z</dcterms:modified>
</cp:coreProperties>
</file>