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wmf" ContentType="image/x-wmf"/>
  <Default Extension="png" ContentType="image/png"/>
  <Default Extension="jpeg" ContentType="image/jpeg"/>
  <Default Extension="rels" ContentType="application/vnd.openxmlformats-package.relationships+xml"/>
  <Default Extension="bin" ContentType="application/vnd.openxmlformats-officedocument.oleObject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5.xml" ContentType="application/vnd.openxmlformats-officedocument.presentationml.slide+xml"/>
  <Override PartName="/ppt/viewProps.xml" ContentType="application/vnd.openxmlformats-officedocument.presentationml.viewProps+xml"/>
  <Override PartName="/ppt/theme/theme3.xml" ContentType="application/vnd.openxmlformats-officedocument.theme+xml"/>
  <Override PartName="/ppt/slides/slide9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Layouts/slideLayout19.xml" ContentType="application/vnd.openxmlformats-officedocument.presentationml.slideLayout+xml"/>
  <Override PartName="/ppt/presProps.xml" ContentType="application/vnd.openxmlformats-officedocument.presentationml.presProp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  <p:sldMasterId id="2147483661" r:id="rId2"/>
  </p:sldMasterIdLst>
  <p:notesMasterIdLst>
    <p:notesMasterId r:id="rId16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lvl1pPr marL="0" indent="0" algn="l" defTabSz="914400">
      <a:lnSpc>
        <a:spcPct val="100000"/>
      </a:lnSpc>
      <a:buNone/>
      <a:defRPr lang="ru-RU" sz="1800">
        <a:solidFill>
          <a:schemeClr val="dk1"/>
        </a:solidFill>
        <a:latin typeface="Arial"/>
        <a:ea typeface="Arial"/>
      </a:defRPr>
    </a:lvl1pPr>
    <a:lvl2pPr marL="457200" indent="0" algn="l" defTabSz="914400">
      <a:lnSpc>
        <a:spcPct val="100000"/>
      </a:lnSpc>
      <a:buNone/>
      <a:defRPr lang="ru-RU" sz="1800">
        <a:solidFill>
          <a:schemeClr val="dk1"/>
        </a:solidFill>
        <a:latin typeface="Arial"/>
        <a:ea typeface="Arial"/>
      </a:defRPr>
    </a:lvl2pPr>
    <a:lvl3pPr marL="914400" indent="0" algn="l" defTabSz="914400">
      <a:lnSpc>
        <a:spcPct val="100000"/>
      </a:lnSpc>
      <a:buNone/>
      <a:defRPr lang="ru-RU" sz="1800">
        <a:solidFill>
          <a:schemeClr val="dk1"/>
        </a:solidFill>
        <a:latin typeface="Arial"/>
        <a:ea typeface="Arial"/>
      </a:defRPr>
    </a:lvl3pPr>
    <a:lvl4pPr marL="1371600" indent="0" algn="l" defTabSz="914400">
      <a:lnSpc>
        <a:spcPct val="100000"/>
      </a:lnSpc>
      <a:buNone/>
      <a:defRPr lang="ru-RU" sz="1800">
        <a:solidFill>
          <a:schemeClr val="dk1"/>
        </a:solidFill>
        <a:latin typeface="Arial"/>
        <a:ea typeface="Arial"/>
      </a:defRPr>
    </a:lvl4pPr>
    <a:lvl5pPr marL="1828800" indent="0" algn="l" defTabSz="914400">
      <a:lnSpc>
        <a:spcPct val="100000"/>
      </a:lnSpc>
      <a:buNone/>
      <a:defRPr lang="ru-RU" sz="1800">
        <a:solidFill>
          <a:schemeClr val="dk1"/>
        </a:solidFill>
        <a:latin typeface="Arial"/>
        <a:ea typeface="Arial"/>
      </a:defRPr>
    </a:lvl5pPr>
    <a:lvl6pPr>
      <a:defRPr lang="ru-RU" sz="1800"/>
    </a:lvl6pPr>
    <a:lvl7pPr>
      <a:defRPr lang="ru-RU" sz="1800"/>
    </a:lvl7pPr>
    <a:lvl8pPr>
      <a:defRPr lang="ru-RU" sz="1800"/>
    </a:lvl8pPr>
    <a:lvl9pPr>
      <a:defRPr lang="ru-RU" sz="1800"/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theme" Target="theme/theme1.xml"/><Relationship Id="rId4" Type="http://schemas.openxmlformats.org/officeDocument/2006/relationships/theme" Target="theme/theme2.xml"/><Relationship Id="rId5" Type="http://schemas.openxmlformats.org/officeDocument/2006/relationships/theme" Target="theme/theme3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 /><Relationship Id="rId18" Type="http://schemas.openxmlformats.org/officeDocument/2006/relationships/tableStyles" Target="tableStyles.xml" /><Relationship Id="rId19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хний колонтитул 1" hidden="0"/>
          <p:cNvSpPr>
            <a:spLocks noChangeShapeType="1" noGrp="1"/>
          </p:cNvSpPr>
          <p:nvPr isPhoto="0" userDrawn="0">
            <p:ph type="hdr" idx="0" hasCustomPrompt="0"/>
          </p:nvPr>
        </p:nvSpPr>
        <p:spPr bwMode="auto">
          <a:xfrm>
            <a:off x="0" y="0"/>
            <a:ext cx="2946400" cy="496887"/>
          </a:xfrm>
          <a:prstGeom prst="rect">
            <a:avLst/>
          </a:prstGeom>
          <a:noFill/>
        </p:spPr>
        <p:txBody>
          <a:bodyPr lIns="91304" tIns="45652" rIns="91304" bIns="45652"/>
          <a:lstStyle/>
          <a:p>
            <a:pPr>
              <a:defRPr/>
            </a:pPr>
            <a:endParaRPr/>
          </a:p>
        </p:txBody>
      </p:sp>
      <p:sp>
        <p:nvSpPr>
          <p:cNvPr id="5" name="Дата 2" hidden="0"/>
          <p:cNvSpPr>
            <a:spLocks noChangeShapeType="1" noGrp="1"/>
          </p:cNvSpPr>
          <p:nvPr isPhoto="0" userDrawn="0">
            <p:ph type="dt" idx="1" hasCustomPrompt="0"/>
          </p:nvPr>
        </p:nvSpPr>
        <p:spPr bwMode="auto">
          <a:xfrm>
            <a:off x="3849687" y="0"/>
            <a:ext cx="2946400" cy="496887"/>
          </a:xfrm>
          <a:prstGeom prst="rect">
            <a:avLst/>
          </a:prstGeom>
          <a:noFill/>
        </p:spPr>
        <p:txBody>
          <a:bodyPr lIns="91304" tIns="45652" rIns="91304" bIns="45652"/>
          <a:lstStyle>
            <a:lvl1pPr marL="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1pPr>
            <a:lvl2pPr marL="4572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2pPr>
            <a:lvl3pPr marL="9144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3pPr>
            <a:lvl4pPr marL="13716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4pPr>
            <a:lvl5pPr marL="18288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5pPr>
          </a:lstStyle>
          <a:p>
            <a:pPr marL="0" lvl="0" indent="0" algn="r">
              <a:buNone/>
              <a:defRPr/>
            </a:pPr>
            <a:r>
              <a:rPr sz="1200">
                <a:latin typeface="Calibri"/>
              </a:rPr>
              <a:t>*</a:t>
            </a:r>
            <a:endParaRPr/>
          </a:p>
        </p:txBody>
      </p:sp>
      <p:sp>
        <p:nvSpPr>
          <p:cNvPr id="6" name="Образ слайда 3" hidden="0"/>
          <p:cNvSpPr>
            <a:spLocks noChangeShapeType="1" noGrp="1"/>
          </p:cNvSpPr>
          <p:nvPr isPhoto="0" userDrawn="0">
            <p:ph type="sldImg" idx="2" hasCustomPrompt="0"/>
          </p:nvPr>
        </p:nvSpPr>
        <p:spPr bwMode="auto">
          <a:xfrm>
            <a:off x="915986" y="744537"/>
            <a:ext cx="4965700" cy="3724275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lIns="91304" tIns="45652" rIns="91304" bIns="45652" anchor="ctr" anchorCtr="0"/>
          <a:lstStyle/>
          <a:p>
            <a:pPr>
              <a:defRPr/>
            </a:pPr>
            <a:endParaRPr/>
          </a:p>
        </p:txBody>
      </p:sp>
      <p:sp>
        <p:nvSpPr>
          <p:cNvPr id="7" name="Заметки 4" hidden="0"/>
          <p:cNvSpPr>
            <a:spLocks noChangeShapeType="1" noGrp="1"/>
          </p:cNvSpPr>
          <p:nvPr isPhoto="0" userDrawn="0">
            <p:ph type="body" idx="3" hasCustomPrompt="0"/>
          </p:nvPr>
        </p:nvSpPr>
        <p:spPr bwMode="auto">
          <a:xfrm>
            <a:off x="679450" y="4716462"/>
            <a:ext cx="5438774" cy="4467225"/>
          </a:xfrm>
          <a:prstGeom prst="rect">
            <a:avLst/>
          </a:prstGeom>
          <a:noFill/>
        </p:spPr>
        <p:txBody>
          <a:bodyPr lIns="91304" tIns="45652" rIns="91304" bIns="45652"/>
          <a:lstStyle>
            <a:lvl1pPr marL="0" indent="0" algn="l" defTabSz="91440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</a:defRPr>
            </a:lvl1pPr>
            <a:lvl2pPr marL="457200" indent="0" algn="l" defTabSz="91440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</a:defRPr>
            </a:lvl2pPr>
            <a:lvl3pPr marL="914400" indent="0" algn="l" defTabSz="91440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</a:defRPr>
            </a:lvl3pPr>
            <a:lvl4pPr marL="1371600" indent="0" algn="l" defTabSz="91440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</a:defRPr>
            </a:lvl4pPr>
            <a:lvl5pPr marL="1828800" indent="0" algn="l" defTabSz="91440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/>
              <a:t>Образец текста</a:t>
            </a:r>
            <a:endParaRPr/>
          </a:p>
          <a:p>
            <a:pPr marL="457200" lvl="1" indent="-457200">
              <a:spcBef>
                <a:spcPts val="0"/>
              </a:spcBef>
              <a:buNone/>
              <a:defRPr/>
            </a:pPr>
            <a:r>
              <a:rPr/>
              <a:t>Второй уровень</a:t>
            </a:r>
            <a:endParaRPr/>
          </a:p>
          <a:p>
            <a:pPr marL="914400" lvl="2" indent="-914400">
              <a:spcBef>
                <a:spcPts val="0"/>
              </a:spcBef>
              <a:buNone/>
              <a:defRPr/>
            </a:pPr>
            <a:r>
              <a:rPr/>
              <a:t>Третий уровень</a:t>
            </a:r>
            <a:endParaRPr/>
          </a:p>
          <a:p>
            <a:pPr marL="1371600" lvl="3" indent="-1371600">
              <a:spcBef>
                <a:spcPts val="0"/>
              </a:spcBef>
              <a:buNone/>
              <a:defRPr/>
            </a:pPr>
            <a:r>
              <a:rPr/>
              <a:t>Четвертый уровень</a:t>
            </a:r>
            <a:endParaRPr/>
          </a:p>
          <a:p>
            <a:pPr marL="1828800" lvl="4" indent="-1828800">
              <a:spcBef>
                <a:spcPts val="0"/>
              </a:spcBef>
              <a:buNone/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8" name="Нижний колонтитул 5" hidden="0"/>
          <p:cNvSpPr>
            <a:spLocks noChangeShapeType="1" noGrp="1"/>
          </p:cNvSpPr>
          <p:nvPr isPhoto="0" userDrawn="0">
            <p:ph type="ftr" idx="4" hasCustomPrompt="0"/>
          </p:nvPr>
        </p:nvSpPr>
        <p:spPr bwMode="auto">
          <a:xfrm>
            <a:off x="0" y="9429750"/>
            <a:ext cx="2946400" cy="496887"/>
          </a:xfrm>
          <a:prstGeom prst="rect">
            <a:avLst/>
          </a:prstGeom>
          <a:noFill/>
        </p:spPr>
        <p:txBody>
          <a:bodyPr lIns="91304" tIns="45652" rIns="91304" bIns="45652" anchor="b"/>
          <a:lstStyle/>
          <a:p>
            <a:pPr>
              <a:defRPr/>
            </a:pPr>
            <a:endParaRPr/>
          </a:p>
        </p:txBody>
      </p:sp>
      <p:sp>
        <p:nvSpPr>
          <p:cNvPr id="9" name="Номер слайда 6" hidden="0"/>
          <p:cNvSpPr>
            <a:spLocks noChangeShapeType="1" noGrp="1"/>
          </p:cNvSpPr>
          <p:nvPr isPhoto="0" userDrawn="0">
            <p:ph type="sldNum" idx="5" hasCustomPrompt="0"/>
          </p:nvPr>
        </p:nvSpPr>
        <p:spPr bwMode="auto">
          <a:xfrm>
            <a:off x="3849687" y="9429750"/>
            <a:ext cx="2946400" cy="496887"/>
          </a:xfrm>
          <a:prstGeom prst="rect">
            <a:avLst/>
          </a:prstGeom>
          <a:noFill/>
        </p:spPr>
        <p:txBody>
          <a:bodyPr lIns="91304" tIns="45652" rIns="91304" bIns="45652" anchor="b"/>
          <a:lstStyle>
            <a:lvl1pPr marL="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1pPr>
            <a:lvl2pPr marL="4572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2pPr>
            <a:lvl3pPr marL="9144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3pPr>
            <a:lvl4pPr marL="13716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4pPr>
            <a:lvl5pPr marL="18288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5pPr>
          </a:lstStyle>
          <a:p>
            <a:pPr marL="0" lvl="0" indent="0" algn="r">
              <a:buNone/>
              <a:defRPr/>
            </a:pPr>
            <a:fld id="{D038279B-FC19-497E-A7D1-5ADD9CAF016F}" type="slidenum">
              <a:rPr lang="ru-RU" sz="1200">
                <a:latin typeface="Calibri"/>
              </a:rPr>
              <a:t/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notesStyle/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раз слайда 1" hidden="0"/>
          <p:cNvSpPr>
            <a:spLocks noChangeShapeType="1" noGrp="1"/>
          </p:cNvSpPr>
          <p:nvPr isPhoto="0" userDrawn="0">
            <p:ph type="sldImg" idx="0" hasCustomPrompt="0"/>
          </p:nvPr>
        </p:nvSpPr>
        <p:spPr bwMode="auto">
          <a:xfrm>
            <a:off x="915986" y="744537"/>
            <a:ext cx="4965700" cy="3724275"/>
          </a:xfrm>
          <a:prstGeom prst="rect">
            <a:avLst/>
          </a:prstGeom>
          <a:noFill/>
          <a:ln w="9524">
            <a:solidFill>
              <a:srgbClr val="000000"/>
            </a:solidFill>
            <a:miter/>
            <a:headEnd/>
            <a:tailEnd/>
          </a:ln>
        </p:spPr>
        <p:txBody>
          <a:bodyPr lIns="91304" tIns="45652" rIns="91304" bIns="45652" anchor="ctr" anchorCtr="0"/>
          <a:lstStyle/>
          <a:p>
            <a:pPr>
              <a:defRPr/>
            </a:pPr>
            <a:endParaRPr/>
          </a:p>
        </p:txBody>
      </p:sp>
      <p:sp>
        <p:nvSpPr>
          <p:cNvPr id="5" name="Заметки 2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679450" y="4716462"/>
            <a:ext cx="5438774" cy="4467225"/>
          </a:xfrm>
          <a:prstGeom prst="rect">
            <a:avLst/>
          </a:prstGeom>
          <a:noFill/>
        </p:spPr>
        <p:txBody>
          <a:bodyPr lIns="91304" tIns="45652" rIns="91304" bIns="45652" anchor="t"/>
          <a:lstStyle/>
          <a:p>
            <a:pPr lvl="0">
              <a:defRPr/>
            </a:pPr>
            <a:r>
              <a:rPr lang="ru-RU"/>
              <a:t>Титульный слайд</a:t>
            </a:r>
            <a:endParaRPr/>
          </a:p>
        </p:txBody>
      </p:sp>
      <p:sp>
        <p:nvSpPr>
          <p:cNvPr id="6" name="Номер слайда 3" hidden="0"/>
          <p:cNvSpPr>
            <a:spLocks noAdjustHandles="0" noChangeArrowheads="0"/>
          </p:cNvSpPr>
          <p:nvPr isPhoto="0" userDrawn="0">
            <p:ph type="sldNum" hasCustomPrompt="0"/>
          </p:nvPr>
        </p:nvSpPr>
        <p:spPr bwMode="auto">
          <a:xfrm>
            <a:off x="3849687" y="9429750"/>
            <a:ext cx="2946400" cy="496887"/>
          </a:xfrm>
          <a:prstGeom prst="rect">
            <a:avLst/>
          </a:prstGeom>
          <a:noFill/>
        </p:spPr>
        <p:txBody>
          <a:bodyPr lIns="91304" tIns="45652" rIns="91304" bIns="45652" anchor="b"/>
          <a:lstStyle/>
          <a:p>
            <a:pPr lvl="0" algn="r">
              <a:defRPr/>
            </a:pPr>
            <a:fld id="{D038279B-FC19-497E-A7D1-5ADD9CAF016F}" type="slidenum">
              <a:rPr lang="ru-RU" sz="1200">
                <a:latin typeface="Calibri"/>
              </a:rPr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Title and Object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033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5" name="Shape 1029" hidden="0"/>
          <p:cNvSpPr>
            <a:spLocks noChangeShapeType="1" noGrp="1"/>
          </p:cNvSpPr>
          <p:nvPr isPhoto="0" userDrawn="0">
            <p:ph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Char char=""/>
              <a:defRPr sz="3200">
                <a:solidFill>
                  <a:schemeClr val="dk2"/>
                </a:solidFill>
                <a:latin typeface="Franklin Gothic Book"/>
              </a:defRPr>
            </a:lvl1pPr>
            <a:lvl2pPr marL="742950" indent="-28575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 sz="2800">
                <a:solidFill>
                  <a:schemeClr val="dk2"/>
                </a:solidFill>
                <a:latin typeface="Franklin Gothic Book"/>
              </a:defRPr>
            </a:lvl2pPr>
            <a:lvl3pPr marL="11430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 sz="2400">
                <a:solidFill>
                  <a:schemeClr val="dk2"/>
                </a:solidFill>
                <a:latin typeface="Franklin Gothic Book"/>
              </a:defRPr>
            </a:lvl3pPr>
            <a:lvl4pPr marL="16002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 sz="2000">
                <a:solidFill>
                  <a:schemeClr val="dk2"/>
                </a:solidFill>
                <a:latin typeface="Franklin Gothic Book"/>
              </a:defRPr>
            </a:lvl4pPr>
            <a:lvl5pPr marL="20574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 sz="2000">
                <a:solidFill>
                  <a:schemeClr val="dk2"/>
                </a:solidFill>
                <a:latin typeface="Franklin Gothic Book"/>
              </a:defRPr>
            </a:lvl5pPr>
          </a:lstStyle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Shape 1030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1pPr>
            <a:lvl2pPr marL="4572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2pPr>
            <a:lvl3pPr marL="9144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3pPr>
            <a:lvl4pPr marL="13716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4pPr>
            <a:lvl5pPr marL="18288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5pPr>
          </a:lstStyle>
          <a:p>
            <a:pPr marL="0" lvl="0" indent="0">
              <a:buNone/>
              <a:defRPr/>
            </a:pPr>
            <a:endParaRPr lang="en-US" sz="1200"/>
          </a:p>
        </p:txBody>
      </p:sp>
      <p:sp>
        <p:nvSpPr>
          <p:cNvPr id="7" name="Shape 1031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8" name="Shape 1032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1pPr>
            <a:lvl2pPr marL="4572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2pPr>
            <a:lvl3pPr marL="9144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3pPr>
            <a:lvl4pPr marL="13716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4pPr>
            <a:lvl5pPr marL="18288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5pPr>
          </a:lstStyle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10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6" name="Дата 6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7" name="Нижний колонтитул 4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8" name="Номер слайда 30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11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6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5" name="Прямая соединительная линия 6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6" name="Shape 12291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7" name="Прямая соединительная линия 8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8" name="Прямая соединительная линия 8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9" name="Shape 12294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10" name="Прямая соединительная линия 11" hidden="0"/>
          <p:cNvGrpSpPr/>
          <p:nvPr isPhoto="0" userDrawn="0"/>
        </p:nvGrpSpPr>
        <p:grpSpPr bwMode="auto">
          <a:xfrm>
            <a:off x="512762" y="1054100"/>
            <a:ext cx="8631237" cy="12700"/>
            <a:chOff x="323" y="664"/>
            <a:chExt cx="5437" cy="8"/>
          </a:xfrm>
        </p:grpSpPr>
        <p:pic>
          <p:nvPicPr>
            <p:cNvPr id="11" name="Прямая соединительная линия 11" hidden="0"/>
            <p:cNvPicPr>
              <a:picLocks noChangeAspect="1"/>
            </p:cNvPicPr>
            <p:nvPr isPhoto="0" userDrawn="0"/>
          </p:nvPicPr>
          <p:blipFill>
            <a:blip r:embed="rId3"/>
            <a:stretch/>
          </p:blipFill>
          <p:spPr bwMode="auto">
            <a:xfrm>
              <a:off x="323" y="664"/>
              <a:ext cx="5437" cy="8"/>
            </a:xfrm>
            <a:prstGeom prst="rect">
              <a:avLst/>
            </a:prstGeom>
            <a:noFill/>
          </p:spPr>
        </p:pic>
        <p:sp>
          <p:nvSpPr>
            <p:cNvPr id="12" name="Shape 12297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3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14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15" name="Дата 10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16" name="Нижний колонтитул 27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7" name="Номер слайда 4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12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6" name="Дата 3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7" name="Нижний колонтитул 4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8" name="Номер слайда 5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Title and Object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2057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5" name="Shape 2053" hidden="0"/>
          <p:cNvSpPr>
            <a:spLocks noChangeShapeType="1" noGrp="1"/>
          </p:cNvSpPr>
          <p:nvPr isPhoto="0" userDrawn="0">
            <p:ph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Char char=""/>
              <a:defRPr sz="3200">
                <a:solidFill>
                  <a:schemeClr val="dk2"/>
                </a:solidFill>
                <a:latin typeface="Franklin Gothic Book"/>
              </a:defRPr>
            </a:lvl1pPr>
            <a:lvl2pPr marL="742950" indent="-28575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 sz="2800">
                <a:solidFill>
                  <a:schemeClr val="dk2"/>
                </a:solidFill>
                <a:latin typeface="Franklin Gothic Book"/>
              </a:defRPr>
            </a:lvl2pPr>
            <a:lvl3pPr marL="11430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 sz="2400">
                <a:solidFill>
                  <a:schemeClr val="dk2"/>
                </a:solidFill>
                <a:latin typeface="Franklin Gothic Book"/>
              </a:defRPr>
            </a:lvl3pPr>
            <a:lvl4pPr marL="16002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 sz="2000">
                <a:solidFill>
                  <a:schemeClr val="dk2"/>
                </a:solidFill>
                <a:latin typeface="Franklin Gothic Book"/>
              </a:defRPr>
            </a:lvl4pPr>
            <a:lvl5pPr marL="20574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 sz="2000">
                <a:solidFill>
                  <a:schemeClr val="dk2"/>
                </a:solidFill>
                <a:latin typeface="Franklin Gothic Book"/>
              </a:defRPr>
            </a:lvl5pPr>
          </a:lstStyle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Shape 2054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1pPr>
            <a:lvl2pPr marL="4572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2pPr>
            <a:lvl3pPr marL="9144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3pPr>
            <a:lvl4pPr marL="13716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4pPr>
            <a:lvl5pPr marL="18288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5pPr>
          </a:lstStyle>
          <a:p>
            <a:pPr marL="0" lvl="0" indent="0">
              <a:buNone/>
              <a:defRPr/>
            </a:pPr>
            <a:endParaRPr lang="en-US" sz="1200"/>
          </a:p>
        </p:txBody>
      </p:sp>
      <p:sp>
        <p:nvSpPr>
          <p:cNvPr id="7" name="Shape 2055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8" name="Shape 2056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1pPr>
            <a:lvl2pPr marL="4572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2pPr>
            <a:lvl3pPr marL="9144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3pPr>
            <a:lvl4pPr marL="13716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4pPr>
            <a:lvl5pPr marL="18288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5pPr>
          </a:lstStyle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13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6" hidden="0"/>
          <p:cNvGrpSpPr/>
          <p:nvPr isPhoto="0" userDrawn="0"/>
        </p:nvGrpSpPr>
        <p:grpSpPr bwMode="auto">
          <a:xfrm>
            <a:off x="512762" y="4029075"/>
            <a:ext cx="8631237" cy="12700"/>
            <a:chOff x="323" y="2537"/>
            <a:chExt cx="5437" cy="8"/>
          </a:xfrm>
        </p:grpSpPr>
        <p:pic>
          <p:nvPicPr>
            <p:cNvPr id="5" name="Прямая соединительная линия 6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2537"/>
              <a:ext cx="5437" cy="8"/>
            </a:xfrm>
            <a:prstGeom prst="rect">
              <a:avLst/>
            </a:prstGeom>
            <a:noFill/>
          </p:spPr>
        </p:pic>
        <p:sp>
          <p:nvSpPr>
            <p:cNvPr id="6" name="Shape 14339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7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8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9" name="Дата 15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10" name="Нижний колонтитул 1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1" name="Номер слайда 14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14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6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5" name="Прямая соединительная линия 6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6" name="Shape 15363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7" name="Прямая соединительная линия 8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8" name="Прямая соединительная линия 8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9" name="Shape 15366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10" name="Прямая соединительная линия 11" hidden="0"/>
          <p:cNvGrpSpPr/>
          <p:nvPr isPhoto="0" userDrawn="0"/>
        </p:nvGrpSpPr>
        <p:grpSpPr bwMode="auto">
          <a:xfrm>
            <a:off x="512762" y="1054100"/>
            <a:ext cx="8631237" cy="12700"/>
            <a:chOff x="323" y="664"/>
            <a:chExt cx="5437" cy="8"/>
          </a:xfrm>
        </p:grpSpPr>
        <p:pic>
          <p:nvPicPr>
            <p:cNvPr id="11" name="Прямая соединительная линия 11" hidden="0"/>
            <p:cNvPicPr>
              <a:picLocks noChangeAspect="1"/>
            </p:cNvPicPr>
            <p:nvPr isPhoto="0" userDrawn="0"/>
          </p:nvPicPr>
          <p:blipFill>
            <a:blip r:embed="rId3"/>
            <a:stretch/>
          </p:blipFill>
          <p:spPr bwMode="auto">
            <a:xfrm>
              <a:off x="323" y="664"/>
              <a:ext cx="5437" cy="8"/>
            </a:xfrm>
            <a:prstGeom prst="rect">
              <a:avLst/>
            </a:prstGeom>
            <a:noFill/>
          </p:spPr>
        </p:pic>
        <p:sp>
          <p:nvSpPr>
            <p:cNvPr id="12" name="Shape 15369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3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14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15" name="Дата 24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16" name="Нижний колонтитул 18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581400" y="76200"/>
            <a:ext cx="2895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7" name="Номер слайда 4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15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6" hidden="0"/>
          <p:cNvGrpSpPr/>
          <p:nvPr isPhoto="0" userDrawn="0"/>
        </p:nvGrpSpPr>
        <p:grpSpPr bwMode="auto">
          <a:xfrm>
            <a:off x="512762" y="3438525"/>
            <a:ext cx="8631237" cy="11112"/>
            <a:chOff x="323" y="2166"/>
            <a:chExt cx="5437" cy="7"/>
          </a:xfrm>
        </p:grpSpPr>
        <p:pic>
          <p:nvPicPr>
            <p:cNvPr id="5" name="Прямая соединительная линия 6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2166"/>
              <a:ext cx="5437" cy="7"/>
            </a:xfrm>
            <a:prstGeom prst="rect">
              <a:avLst/>
            </a:prstGeom>
            <a:noFill/>
          </p:spPr>
        </p:pic>
        <p:sp>
          <p:nvSpPr>
            <p:cNvPr id="6" name="Shape 16387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7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8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9" name="Дата 18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10" name="Нижний колонтитул 10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1" name="Номер слайда 15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16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6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5" name="Прямая соединительная линия 6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6" name="Shape 17411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7" name="Прямая соединительная линия 8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8" name="Прямая соединительная линия 8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9" name="Shape 17414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10" name="Прямая соединительная линия 11" hidden="0"/>
          <p:cNvGrpSpPr/>
          <p:nvPr isPhoto="0" userDrawn="0"/>
        </p:nvGrpSpPr>
        <p:grpSpPr bwMode="auto">
          <a:xfrm>
            <a:off x="512762" y="1054100"/>
            <a:ext cx="8631237" cy="12700"/>
            <a:chOff x="323" y="664"/>
            <a:chExt cx="5437" cy="8"/>
          </a:xfrm>
        </p:grpSpPr>
        <p:pic>
          <p:nvPicPr>
            <p:cNvPr id="11" name="Прямая соединительная линия 11" hidden="0"/>
            <p:cNvPicPr>
              <a:picLocks noChangeAspect="1"/>
            </p:cNvPicPr>
            <p:nvPr isPhoto="0" userDrawn="0"/>
          </p:nvPicPr>
          <p:blipFill>
            <a:blip r:embed="rId3"/>
            <a:stretch/>
          </p:blipFill>
          <p:spPr bwMode="auto">
            <a:xfrm>
              <a:off x="323" y="664"/>
              <a:ext cx="5437" cy="8"/>
            </a:xfrm>
            <a:prstGeom prst="rect">
              <a:avLst/>
            </a:prstGeom>
            <a:noFill/>
          </p:spPr>
        </p:pic>
        <p:sp>
          <p:nvSpPr>
            <p:cNvPr id="12" name="Shape 17417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3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14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15" name="Дата 10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16" name="Нижний колонтитул 27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7" name="Номер слайда 4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17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10" hidden="0"/>
          <p:cNvGrpSpPr/>
          <p:nvPr isPhoto="0" userDrawn="0"/>
        </p:nvGrpSpPr>
        <p:grpSpPr bwMode="auto">
          <a:xfrm>
            <a:off x="512762" y="6016625"/>
            <a:ext cx="8631237" cy="12700"/>
            <a:chOff x="323" y="3790"/>
            <a:chExt cx="5437" cy="8"/>
          </a:xfrm>
        </p:grpSpPr>
        <p:pic>
          <p:nvPicPr>
            <p:cNvPr id="5" name="Прямая соединительная линия 10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3790"/>
              <a:ext cx="5437" cy="8"/>
            </a:xfrm>
            <a:prstGeom prst="rect">
              <a:avLst/>
            </a:prstGeom>
            <a:noFill/>
          </p:spPr>
        </p:pic>
        <p:sp>
          <p:nvSpPr>
            <p:cNvPr id="6" name="Shape 18435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7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8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9" name="Дата 9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10" name="Нижний колонтитул 5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1" name="Номер слайда 6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8229600" y="6477000"/>
            <a:ext cx="762000" cy="24765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18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6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5" name="Прямая соединительная линия 6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6" name="Shape 19459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7" name="Прямая соединительная линия 8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8" name="Прямая соединительная линия 8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9" name="Shape 19462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10" name="Прямая соединительная линия 11" hidden="0"/>
          <p:cNvGrpSpPr/>
          <p:nvPr isPhoto="0" userDrawn="0"/>
        </p:nvGrpSpPr>
        <p:grpSpPr bwMode="auto">
          <a:xfrm>
            <a:off x="512762" y="1054100"/>
            <a:ext cx="8631237" cy="12700"/>
            <a:chOff x="323" y="664"/>
            <a:chExt cx="5437" cy="8"/>
          </a:xfrm>
        </p:grpSpPr>
        <p:pic>
          <p:nvPicPr>
            <p:cNvPr id="11" name="Прямая соединительная линия 11" hidden="0"/>
            <p:cNvPicPr>
              <a:picLocks noChangeAspect="1"/>
            </p:cNvPicPr>
            <p:nvPr isPhoto="0" userDrawn="0"/>
          </p:nvPicPr>
          <p:blipFill>
            <a:blip r:embed="rId3"/>
            <a:stretch/>
          </p:blipFill>
          <p:spPr bwMode="auto">
            <a:xfrm>
              <a:off x="323" y="664"/>
              <a:ext cx="5437" cy="8"/>
            </a:xfrm>
            <a:prstGeom prst="rect">
              <a:avLst/>
            </a:prstGeom>
            <a:noFill/>
          </p:spPr>
        </p:pic>
        <p:sp>
          <p:nvSpPr>
            <p:cNvPr id="12" name="Shape 19465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3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14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15" name="Дата 11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16" name="Нижний колонтитул 20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7" name="Номер слайда 4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2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6" hidden="0"/>
          <p:cNvGrpSpPr/>
          <p:nvPr isPhoto="0" userDrawn="0"/>
        </p:nvGrpSpPr>
        <p:grpSpPr bwMode="auto">
          <a:xfrm>
            <a:off x="512762" y="4029075"/>
            <a:ext cx="8631237" cy="12700"/>
            <a:chOff x="323" y="2537"/>
            <a:chExt cx="5437" cy="8"/>
          </a:xfrm>
        </p:grpSpPr>
        <p:pic>
          <p:nvPicPr>
            <p:cNvPr id="5" name="Прямая соединительная линия 6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2537"/>
              <a:ext cx="5437" cy="8"/>
            </a:xfrm>
            <a:prstGeom prst="rect">
              <a:avLst/>
            </a:prstGeom>
            <a:noFill/>
          </p:spPr>
        </p:pic>
        <p:sp>
          <p:nvSpPr>
            <p:cNvPr id="6" name="Shape 3075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7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8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9" name="Дата 15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10" name="Нижний колонтитул 1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1" name="Номер слайда 14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19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6" name="Дата 2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7" name="Нижний колонтитул 23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8" name="Номер слайда 6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20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7" hidden="0"/>
          <p:cNvGrpSpPr/>
          <p:nvPr isPhoto="0" userDrawn="0"/>
        </p:nvGrpSpPr>
        <p:grpSpPr bwMode="auto">
          <a:xfrm>
            <a:off x="512762" y="5846762"/>
            <a:ext cx="8631237" cy="11112"/>
            <a:chOff x="323" y="3683"/>
            <a:chExt cx="5437" cy="7"/>
          </a:xfrm>
        </p:grpSpPr>
        <p:pic>
          <p:nvPicPr>
            <p:cNvPr id="5" name="Прямая соединительная линия 7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3683"/>
              <a:ext cx="5437" cy="7"/>
            </a:xfrm>
            <a:prstGeom prst="rect">
              <a:avLst/>
            </a:prstGeom>
            <a:noFill/>
          </p:spPr>
        </p:pic>
        <p:sp>
          <p:nvSpPr>
            <p:cNvPr id="6" name="Shape 21507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7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8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9" name="Дата 24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10" name="Нижний колонтитул 28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1" name="Номер слайда 6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21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6" name="Дата 6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7" name="Нижний колонтитул 4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8" name="Номер слайда 30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22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6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5" name="Прямая соединительная линия 6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6" name="Shape 23555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7" name="Прямая соединительная линия 8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8" name="Прямая соединительная линия 8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9" name="Shape 23558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10" name="Прямая соединительная линия 11" hidden="0"/>
          <p:cNvGrpSpPr/>
          <p:nvPr isPhoto="0" userDrawn="0"/>
        </p:nvGrpSpPr>
        <p:grpSpPr bwMode="auto">
          <a:xfrm>
            <a:off x="512762" y="1054100"/>
            <a:ext cx="8631237" cy="12700"/>
            <a:chOff x="323" y="664"/>
            <a:chExt cx="5437" cy="8"/>
          </a:xfrm>
        </p:grpSpPr>
        <p:pic>
          <p:nvPicPr>
            <p:cNvPr id="11" name="Прямая соединительная линия 11" hidden="0"/>
            <p:cNvPicPr>
              <a:picLocks noChangeAspect="1"/>
            </p:cNvPicPr>
            <p:nvPr isPhoto="0" userDrawn="0"/>
          </p:nvPicPr>
          <p:blipFill>
            <a:blip r:embed="rId3"/>
            <a:stretch/>
          </p:blipFill>
          <p:spPr bwMode="auto">
            <a:xfrm>
              <a:off x="323" y="664"/>
              <a:ext cx="5437" cy="8"/>
            </a:xfrm>
            <a:prstGeom prst="rect">
              <a:avLst/>
            </a:prstGeom>
            <a:noFill/>
          </p:spPr>
        </p:pic>
        <p:sp>
          <p:nvSpPr>
            <p:cNvPr id="12" name="Shape 23561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3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14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15" name="Дата 10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16" name="Нижний колонтитул 27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7" name="Номер слайда 4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23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6" name="Дата 3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7" name="Нижний колонтитул 4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8" name="Номер слайда 5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3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6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5" name="Прямая соединительная линия 6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6" name="Shape 4099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7" name="Прямая соединительная линия 8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8" name="Прямая соединительная линия 8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9" name="Shape 4102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10" name="Прямая соединительная линия 11" hidden="0"/>
          <p:cNvGrpSpPr/>
          <p:nvPr isPhoto="0" userDrawn="0"/>
        </p:nvGrpSpPr>
        <p:grpSpPr bwMode="auto">
          <a:xfrm>
            <a:off x="512762" y="1054100"/>
            <a:ext cx="8631237" cy="12700"/>
            <a:chOff x="323" y="664"/>
            <a:chExt cx="5437" cy="8"/>
          </a:xfrm>
        </p:grpSpPr>
        <p:pic>
          <p:nvPicPr>
            <p:cNvPr id="11" name="Прямая соединительная линия 11" hidden="0"/>
            <p:cNvPicPr>
              <a:picLocks noChangeAspect="1"/>
            </p:cNvPicPr>
            <p:nvPr isPhoto="0" userDrawn="0"/>
          </p:nvPicPr>
          <p:blipFill>
            <a:blip r:embed="rId3"/>
            <a:stretch/>
          </p:blipFill>
          <p:spPr bwMode="auto">
            <a:xfrm>
              <a:off x="323" y="664"/>
              <a:ext cx="5437" cy="8"/>
            </a:xfrm>
            <a:prstGeom prst="rect">
              <a:avLst/>
            </a:prstGeom>
            <a:noFill/>
          </p:spPr>
        </p:pic>
        <p:sp>
          <p:nvSpPr>
            <p:cNvPr id="12" name="Shape 4105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3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14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15" name="Дата 24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16" name="Нижний колонтитул 18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581400" y="76200"/>
            <a:ext cx="2895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7" name="Номер слайда 4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4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6" hidden="0"/>
          <p:cNvGrpSpPr/>
          <p:nvPr isPhoto="0" userDrawn="0"/>
        </p:nvGrpSpPr>
        <p:grpSpPr bwMode="auto">
          <a:xfrm>
            <a:off x="512762" y="3438525"/>
            <a:ext cx="8631237" cy="11112"/>
            <a:chOff x="323" y="2166"/>
            <a:chExt cx="5437" cy="7"/>
          </a:xfrm>
        </p:grpSpPr>
        <p:pic>
          <p:nvPicPr>
            <p:cNvPr id="5" name="Прямая соединительная линия 6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2166"/>
              <a:ext cx="5437" cy="7"/>
            </a:xfrm>
            <a:prstGeom prst="rect">
              <a:avLst/>
            </a:prstGeom>
            <a:noFill/>
          </p:spPr>
        </p:pic>
        <p:sp>
          <p:nvSpPr>
            <p:cNvPr id="6" name="Shape 5123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7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8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9" name="Дата 18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10" name="Нижний колонтитул 10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1" name="Номер слайда 15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5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6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5" name="Прямая соединительная линия 6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6" name="Shape 6147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7" name="Прямая соединительная линия 8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8" name="Прямая соединительная линия 8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9" name="Shape 6150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10" name="Прямая соединительная линия 11" hidden="0"/>
          <p:cNvGrpSpPr/>
          <p:nvPr isPhoto="0" userDrawn="0"/>
        </p:nvGrpSpPr>
        <p:grpSpPr bwMode="auto">
          <a:xfrm>
            <a:off x="512762" y="1054100"/>
            <a:ext cx="8631237" cy="12700"/>
            <a:chOff x="323" y="664"/>
            <a:chExt cx="5437" cy="8"/>
          </a:xfrm>
        </p:grpSpPr>
        <p:pic>
          <p:nvPicPr>
            <p:cNvPr id="11" name="Прямая соединительная линия 11" hidden="0"/>
            <p:cNvPicPr>
              <a:picLocks noChangeAspect="1"/>
            </p:cNvPicPr>
            <p:nvPr isPhoto="0" userDrawn="0"/>
          </p:nvPicPr>
          <p:blipFill>
            <a:blip r:embed="rId3"/>
            <a:stretch/>
          </p:blipFill>
          <p:spPr bwMode="auto">
            <a:xfrm>
              <a:off x="323" y="664"/>
              <a:ext cx="5437" cy="8"/>
            </a:xfrm>
            <a:prstGeom prst="rect">
              <a:avLst/>
            </a:prstGeom>
            <a:noFill/>
          </p:spPr>
        </p:pic>
        <p:sp>
          <p:nvSpPr>
            <p:cNvPr id="12" name="Shape 6153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3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14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15" name="Дата 10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16" name="Нижний колонтитул 27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7" name="Номер слайда 4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6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10" hidden="0"/>
          <p:cNvGrpSpPr/>
          <p:nvPr isPhoto="0" userDrawn="0"/>
        </p:nvGrpSpPr>
        <p:grpSpPr bwMode="auto">
          <a:xfrm>
            <a:off x="512762" y="6016625"/>
            <a:ext cx="8631237" cy="12700"/>
            <a:chOff x="323" y="3790"/>
            <a:chExt cx="5437" cy="8"/>
          </a:xfrm>
        </p:grpSpPr>
        <p:pic>
          <p:nvPicPr>
            <p:cNvPr id="5" name="Прямая соединительная линия 10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3790"/>
              <a:ext cx="5437" cy="8"/>
            </a:xfrm>
            <a:prstGeom prst="rect">
              <a:avLst/>
            </a:prstGeom>
            <a:noFill/>
          </p:spPr>
        </p:pic>
        <p:sp>
          <p:nvSpPr>
            <p:cNvPr id="6" name="Shape 7171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7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8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9" name="Дата 9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10" name="Нижний колонтитул 5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1" name="Номер слайда 6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8229600" y="6477000"/>
            <a:ext cx="762000" cy="24765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7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6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5" name="Прямая соединительная линия 6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6" name="Shape 8195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7" name="Прямая соединительная линия 8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8" name="Прямая соединительная линия 8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9" name="Shape 8198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10" name="Прямая соединительная линия 11" hidden="0"/>
          <p:cNvGrpSpPr/>
          <p:nvPr isPhoto="0" userDrawn="0"/>
        </p:nvGrpSpPr>
        <p:grpSpPr bwMode="auto">
          <a:xfrm>
            <a:off x="512762" y="1054100"/>
            <a:ext cx="8631237" cy="12700"/>
            <a:chOff x="323" y="664"/>
            <a:chExt cx="5437" cy="8"/>
          </a:xfrm>
        </p:grpSpPr>
        <p:pic>
          <p:nvPicPr>
            <p:cNvPr id="11" name="Прямая соединительная линия 11" hidden="0"/>
            <p:cNvPicPr>
              <a:picLocks noChangeAspect="1"/>
            </p:cNvPicPr>
            <p:nvPr isPhoto="0" userDrawn="0"/>
          </p:nvPicPr>
          <p:blipFill>
            <a:blip r:embed="rId3"/>
            <a:stretch/>
          </p:blipFill>
          <p:spPr bwMode="auto">
            <a:xfrm>
              <a:off x="323" y="664"/>
              <a:ext cx="5437" cy="8"/>
            </a:xfrm>
            <a:prstGeom prst="rect">
              <a:avLst/>
            </a:prstGeom>
            <a:noFill/>
          </p:spPr>
        </p:pic>
        <p:sp>
          <p:nvSpPr>
            <p:cNvPr id="12" name="Shape 8201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3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14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15" name="Дата 11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16" name="Нижний колонтитул 20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7" name="Номер слайда 4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8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6" name="Дата 2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7" name="Нижний колонтитул 23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8" name="Номер слайда 6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9_Трек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7" hidden="0"/>
          <p:cNvGrpSpPr/>
          <p:nvPr isPhoto="0" userDrawn="0"/>
        </p:nvGrpSpPr>
        <p:grpSpPr bwMode="auto">
          <a:xfrm>
            <a:off x="512762" y="5846762"/>
            <a:ext cx="8631237" cy="11112"/>
            <a:chOff x="323" y="3683"/>
            <a:chExt cx="5437" cy="7"/>
          </a:xfrm>
        </p:grpSpPr>
        <p:pic>
          <p:nvPicPr>
            <p:cNvPr id="5" name="Прямая соединительная линия 7" hidden="0"/>
            <p:cNvPicPr>
              <a:picLocks noChangeAspect="1"/>
            </p:cNvPicPr>
            <p:nvPr isPhoto="0" userDrawn="0"/>
          </p:nvPicPr>
          <p:blipFill>
            <a:blip r:embed="rId2"/>
            <a:stretch/>
          </p:blipFill>
          <p:spPr bwMode="auto">
            <a:xfrm>
              <a:off x="323" y="3683"/>
              <a:ext cx="5437" cy="7"/>
            </a:xfrm>
            <a:prstGeom prst="rect">
              <a:avLst/>
            </a:prstGeom>
            <a:noFill/>
          </p:spPr>
        </p:pic>
        <p:sp>
          <p:nvSpPr>
            <p:cNvPr id="6" name="Shape 10243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7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8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9" name="Дата 24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10" name="Нижний колонтитул 28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1" name="Номер слайда 6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6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5" name="Прямая соединительная линия 6" hidden="0"/>
            <p:cNvPicPr>
              <a:picLocks noChangeAspect="1"/>
            </p:cNvPicPr>
            <p:nvPr isPhoto="0" userDrawn="0"/>
          </p:nvPicPr>
          <p:blipFill>
            <a:blip r:embed="rId14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6" name="Shape 1027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7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Char char=""/>
              <a:defRPr sz="3200">
                <a:solidFill>
                  <a:schemeClr val="dk2"/>
                </a:solidFill>
                <a:latin typeface="Franklin Gothic Book"/>
              </a:defRPr>
            </a:lvl1pPr>
            <a:lvl2pPr marL="742950" indent="-28575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 sz="2800">
                <a:solidFill>
                  <a:schemeClr val="dk2"/>
                </a:solidFill>
                <a:latin typeface="Franklin Gothic Book"/>
              </a:defRPr>
            </a:lvl2pPr>
            <a:lvl3pPr marL="11430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 sz="2400">
                <a:solidFill>
                  <a:schemeClr val="dk2"/>
                </a:solidFill>
                <a:latin typeface="Franklin Gothic Book"/>
              </a:defRPr>
            </a:lvl3pPr>
            <a:lvl4pPr marL="16002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 sz="2000">
                <a:solidFill>
                  <a:schemeClr val="dk2"/>
                </a:solidFill>
                <a:latin typeface="Franklin Gothic Book"/>
              </a:defRPr>
            </a:lvl4pPr>
            <a:lvl5pPr marL="20574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 sz="2000">
                <a:solidFill>
                  <a:schemeClr val="dk2"/>
                </a:solidFill>
                <a:latin typeface="Franklin Gothic Book"/>
              </a:defRPr>
            </a:lvl5pPr>
          </a:lstStyle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8" name="Дата 10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1pPr>
            <a:lvl2pPr marL="4572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2pPr>
            <a:lvl3pPr marL="9144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3pPr>
            <a:lvl4pPr marL="13716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4pPr>
            <a:lvl5pPr marL="18288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5pPr>
          </a:lstStyle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9" name="Нижний колонтитул 27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0" name="Номер слайда 4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1pPr>
            <a:lvl2pPr marL="4572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2pPr>
            <a:lvl3pPr marL="9144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3pPr>
            <a:lvl4pPr marL="13716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4pPr>
            <a:lvl5pPr marL="18288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5pPr>
          </a:lstStyle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  <p:sp>
        <p:nvSpPr>
          <p:cNvPr id="11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grpSp>
        <p:nvGrpSpPr>
          <p:cNvPr id="12" name="Прямая соединительная линия 8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13" name="Прямая соединительная линия 8" hidden="0"/>
            <p:cNvPicPr>
              <a:picLocks noChangeAspect="1"/>
            </p:cNvPicPr>
            <p:nvPr isPhoto="0" userDrawn="0"/>
          </p:nvPicPr>
          <p:blipFill>
            <a:blip r:embed="rId14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14" name="Shape 1035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15" name="Прямая соединительная линия 11" hidden="0"/>
          <p:cNvGrpSpPr/>
          <p:nvPr isPhoto="0" userDrawn="0"/>
        </p:nvGrpSpPr>
        <p:grpSpPr bwMode="auto">
          <a:xfrm>
            <a:off x="512762" y="1054100"/>
            <a:ext cx="8631237" cy="12700"/>
            <a:chOff x="323" y="664"/>
            <a:chExt cx="5437" cy="8"/>
          </a:xfrm>
        </p:grpSpPr>
        <p:pic>
          <p:nvPicPr>
            <p:cNvPr id="16" name="Прямая соединительная линия 11" hidden="0"/>
            <p:cNvPicPr>
              <a:picLocks noChangeAspect="1"/>
            </p:cNvPicPr>
            <p:nvPr isPhoto="0" userDrawn="0"/>
          </p:nvPicPr>
          <p:blipFill>
            <a:blip r:embed="rId15"/>
            <a:stretch/>
          </p:blipFill>
          <p:spPr bwMode="auto">
            <a:xfrm>
              <a:off x="323" y="664"/>
              <a:ext cx="5437" cy="8"/>
            </a:xfrm>
            <a:prstGeom prst="rect">
              <a:avLst/>
            </a:prstGeom>
            <a:noFill/>
          </p:spPr>
        </p:pic>
        <p:sp>
          <p:nvSpPr>
            <p:cNvPr id="17" name="Shape 1038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indent="0" algn="l" defTabSz="914400">
        <a:lnSpc>
          <a:spcPct val="100000"/>
        </a:lnSpc>
        <a:buNone/>
        <a:defRPr lang="ru-RU" sz="3600">
          <a:solidFill>
            <a:schemeClr val="dk2"/>
          </a:solidFill>
          <a:latin typeface="Franklin Gothic Medium"/>
        </a:defRPr>
      </a:lvl1pPr>
      <a:lvl2pPr marL="0" indent="0" algn="l" defTabSz="914400">
        <a:lnSpc>
          <a:spcPct val="100000"/>
        </a:lnSpc>
        <a:buNone/>
        <a:defRPr lang="ru-RU" sz="3600">
          <a:solidFill>
            <a:schemeClr val="dk2"/>
          </a:solidFill>
          <a:latin typeface="Franklin Gothic Medium"/>
        </a:defRPr>
      </a:lvl2pPr>
      <a:lvl3pPr marL="0" indent="0" algn="l" defTabSz="914400">
        <a:lnSpc>
          <a:spcPct val="100000"/>
        </a:lnSpc>
        <a:buNone/>
        <a:defRPr lang="ru-RU" sz="3600">
          <a:solidFill>
            <a:schemeClr val="dk2"/>
          </a:solidFill>
          <a:latin typeface="Franklin Gothic Medium"/>
        </a:defRPr>
      </a:lvl3pPr>
      <a:lvl4pPr marL="0" indent="0" algn="l" defTabSz="914400">
        <a:lnSpc>
          <a:spcPct val="100000"/>
        </a:lnSpc>
        <a:buNone/>
        <a:defRPr lang="ru-RU" sz="3600">
          <a:solidFill>
            <a:schemeClr val="dk2"/>
          </a:solidFill>
          <a:latin typeface="Franklin Gothic Medium"/>
        </a:defRPr>
      </a:lvl4pPr>
      <a:lvl5pPr marL="0" indent="0" algn="l" defTabSz="914400">
        <a:lnSpc>
          <a:spcPct val="100000"/>
        </a:lnSpc>
        <a:buNone/>
        <a:defRPr lang="ru-RU" sz="3600">
          <a:solidFill>
            <a:schemeClr val="dk2"/>
          </a:solidFill>
          <a:latin typeface="Franklin Gothic Medium"/>
        </a:defRPr>
      </a:lvl5pPr>
      <a:lvl6pPr>
        <a:defRPr lang="ru-RU" sz="1800"/>
      </a:lvl6pPr>
      <a:lvl7pPr>
        <a:defRPr lang="ru-RU" sz="1800"/>
      </a:lvl7pPr>
      <a:lvl8pPr>
        <a:defRPr lang="ru-RU" sz="1800"/>
      </a:lvl8pPr>
      <a:lvl9pPr>
        <a:defRPr lang="ru-RU" sz="1800"/>
      </a:lvl9pPr>
    </p:titleStyle>
    <p:bodyStyle>
      <a:lvl1pPr marL="342900" indent="-342900" algn="l" defTabSz="914400">
        <a:lnSpc>
          <a:spcPct val="100000"/>
        </a:lnSpc>
        <a:spcBef>
          <a:spcPts val="0"/>
        </a:spcBef>
        <a:buClr>
          <a:schemeClr val="accent1"/>
        </a:buClr>
        <a:buSzPct val="70000"/>
        <a:buFont typeface="Wingdings 2"/>
        <a:buChar char=""/>
        <a:defRPr lang="ru-RU" sz="3200">
          <a:solidFill>
            <a:schemeClr val="dk2"/>
          </a:solidFill>
          <a:latin typeface="Franklin Gothic Book"/>
        </a:defRPr>
      </a:lvl1pPr>
      <a:lvl2pPr marL="742950" indent="-285750" algn="l" defTabSz="914400">
        <a:lnSpc>
          <a:spcPct val="100000"/>
        </a:lnSpc>
        <a:spcBef>
          <a:spcPts val="0"/>
        </a:spcBef>
        <a:buClr>
          <a:schemeClr val="accent1"/>
        </a:buClr>
        <a:buSzPct val="70000"/>
        <a:buChar char=""/>
        <a:defRPr lang="ru-RU" sz="2800">
          <a:solidFill>
            <a:schemeClr val="dk2"/>
          </a:solidFill>
          <a:latin typeface="Franklin Gothic Book"/>
        </a:defRPr>
      </a:lvl2pPr>
      <a:lvl3pPr marL="1143000" indent="-228600" algn="l" defTabSz="914400">
        <a:lnSpc>
          <a:spcPct val="100000"/>
        </a:lnSpc>
        <a:spcBef>
          <a:spcPts val="0"/>
        </a:spcBef>
        <a:buClr>
          <a:schemeClr val="accent1"/>
        </a:buClr>
        <a:buSzPct val="70000"/>
        <a:buChar char=""/>
        <a:defRPr lang="ru-RU" sz="2400">
          <a:solidFill>
            <a:schemeClr val="dk2"/>
          </a:solidFill>
          <a:latin typeface="Franklin Gothic Book"/>
        </a:defRPr>
      </a:lvl3pPr>
      <a:lvl4pPr marL="1600200" indent="-228600" algn="l" defTabSz="914400">
        <a:lnSpc>
          <a:spcPct val="100000"/>
        </a:lnSpc>
        <a:spcBef>
          <a:spcPts val="0"/>
        </a:spcBef>
        <a:buClr>
          <a:schemeClr val="accent1"/>
        </a:buClr>
        <a:buSzPct val="70000"/>
        <a:buChar char=""/>
        <a:defRPr lang="ru-RU" sz="2000">
          <a:solidFill>
            <a:schemeClr val="dk2"/>
          </a:solidFill>
          <a:latin typeface="Franklin Gothic Book"/>
        </a:defRPr>
      </a:lvl4pPr>
      <a:lvl5pPr marL="2057400" indent="-228600" algn="l" defTabSz="914400">
        <a:lnSpc>
          <a:spcPct val="100000"/>
        </a:lnSpc>
        <a:spcBef>
          <a:spcPts val="0"/>
        </a:spcBef>
        <a:buClr>
          <a:schemeClr val="accent1"/>
        </a:buClr>
        <a:buSzPct val="60000"/>
        <a:buChar char=""/>
        <a:defRPr lang="ru-RU" sz="2000">
          <a:solidFill>
            <a:schemeClr val="dk2"/>
          </a:solidFill>
          <a:latin typeface="Franklin Gothic Book"/>
        </a:defRPr>
      </a:lvl5pPr>
      <a:lvl6pPr>
        <a:defRPr lang="ru-RU" sz="1800"/>
      </a:lvl6pPr>
      <a:lvl7pPr>
        <a:defRPr lang="ru-RU" sz="1800"/>
      </a:lvl7pPr>
      <a:lvl8pPr>
        <a:defRPr lang="ru-RU" sz="1800"/>
      </a:lvl8pPr>
      <a:lvl9pPr>
        <a:defRPr lang="ru-RU" sz="1800"/>
      </a:lvl9pPr>
    </p:bodyStyle>
    <p:otherStyle>
      <a:lvl1pPr marL="0" indent="0" algn="l" defTabSz="914400">
        <a:lnSpc>
          <a:spcPct val="100000"/>
        </a:lnSpc>
        <a:buNone/>
        <a:defRPr lang="ru-RU" sz="1800">
          <a:solidFill>
            <a:schemeClr val="dk1"/>
          </a:solidFill>
          <a:latin typeface="Arial"/>
          <a:ea typeface="Arial"/>
        </a:defRPr>
      </a:lvl1pPr>
      <a:lvl2pPr marL="457200" indent="0" algn="l" defTabSz="914400">
        <a:lnSpc>
          <a:spcPct val="100000"/>
        </a:lnSpc>
        <a:buNone/>
        <a:defRPr lang="ru-RU" sz="1800">
          <a:solidFill>
            <a:schemeClr val="dk1"/>
          </a:solidFill>
          <a:latin typeface="Arial"/>
          <a:ea typeface="Arial"/>
        </a:defRPr>
      </a:lvl2pPr>
      <a:lvl3pPr marL="914400" indent="0" algn="l" defTabSz="914400">
        <a:lnSpc>
          <a:spcPct val="100000"/>
        </a:lnSpc>
        <a:buNone/>
        <a:defRPr lang="ru-RU" sz="1800">
          <a:solidFill>
            <a:schemeClr val="dk1"/>
          </a:solidFill>
          <a:latin typeface="Arial"/>
          <a:ea typeface="Arial"/>
        </a:defRPr>
      </a:lvl3pPr>
      <a:lvl4pPr marL="1371600" indent="0" algn="l" defTabSz="914400">
        <a:lnSpc>
          <a:spcPct val="100000"/>
        </a:lnSpc>
        <a:buNone/>
        <a:defRPr lang="ru-RU" sz="1800">
          <a:solidFill>
            <a:schemeClr val="dk1"/>
          </a:solidFill>
          <a:latin typeface="Arial"/>
          <a:ea typeface="Arial"/>
        </a:defRPr>
      </a:lvl4pPr>
      <a:lvl5pPr marL="1828800" indent="0" algn="l" defTabSz="914400">
        <a:lnSpc>
          <a:spcPct val="100000"/>
        </a:lnSpc>
        <a:buNone/>
        <a:defRPr lang="ru-RU" sz="1800">
          <a:solidFill>
            <a:schemeClr val="dk1"/>
          </a:solidFill>
          <a:latin typeface="Arial"/>
          <a:ea typeface="Arial"/>
        </a:defRPr>
      </a:lvl5pPr>
      <a:lvl6pPr>
        <a:defRPr lang="ru-RU" sz="1800"/>
      </a:lvl6pPr>
      <a:lvl7pPr>
        <a:defRPr lang="ru-RU" sz="1800"/>
      </a:lvl7pPr>
      <a:lvl8pPr>
        <a:defRPr lang="ru-RU" sz="1800"/>
      </a:lvl8pPr>
      <a:lvl9pPr>
        <a:defRPr lang="ru-RU" sz="1800"/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lt1"/>
        </a:soli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Прямая соединительная линия 6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5" name="Прямая соединительная линия 6" hidden="0"/>
            <p:cNvPicPr>
              <a:picLocks noChangeAspect="1"/>
            </p:cNvPicPr>
            <p:nvPr isPhoto="0" userDrawn="0"/>
          </p:nvPicPr>
          <p:blipFill>
            <a:blip r:embed="rId14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6" name="Shape 2051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7" name="Текст 7" hidden="0"/>
          <p:cNvSpPr>
            <a:spLocks noChangeShapeType="1" noGrp="1"/>
          </p:cNvSpPr>
          <p:nvPr isPhoto="0" userDrawn="0">
            <p:ph type="body" idx="1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-34290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Char char=""/>
              <a:defRPr sz="3200">
                <a:solidFill>
                  <a:schemeClr val="dk2"/>
                </a:solidFill>
                <a:latin typeface="Franklin Gothic Book"/>
              </a:defRPr>
            </a:lvl1pPr>
            <a:lvl2pPr marL="742950" indent="-28575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 sz="2800">
                <a:solidFill>
                  <a:schemeClr val="dk2"/>
                </a:solidFill>
                <a:latin typeface="Franklin Gothic Book"/>
              </a:defRPr>
            </a:lvl2pPr>
            <a:lvl3pPr marL="11430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 sz="2400">
                <a:solidFill>
                  <a:schemeClr val="dk2"/>
                </a:solidFill>
                <a:latin typeface="Franklin Gothic Book"/>
              </a:defRPr>
            </a:lvl3pPr>
            <a:lvl4pPr marL="16002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 sz="2000">
                <a:solidFill>
                  <a:schemeClr val="dk2"/>
                </a:solidFill>
                <a:latin typeface="Franklin Gothic Book"/>
              </a:defRPr>
            </a:lvl4pPr>
            <a:lvl5pPr marL="2057400" indent="-228600" algn="l" defTabSz="9144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 sz="2000">
                <a:solidFill>
                  <a:schemeClr val="dk2"/>
                </a:solidFill>
                <a:latin typeface="Franklin Gothic Book"/>
              </a:defRPr>
            </a:lvl5pPr>
          </a:lstStyle>
          <a:p>
            <a:pPr marL="342900" lvl="0" indent="-685800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"/>
              <a:defRPr/>
            </a:pPr>
            <a:r>
              <a:rPr lang="ru-RU"/>
              <a:t>Образец текста</a:t>
            </a:r>
            <a:endParaRPr/>
          </a:p>
          <a:p>
            <a:pPr marL="742950" lvl="1" indent="-1028700">
              <a:spcBef>
                <a:spcPts val="0"/>
              </a:spcBef>
              <a:buClr>
                <a:schemeClr val="accent1"/>
              </a:buClr>
              <a:buSzPct val="70000"/>
              <a:buChar char=""/>
              <a:defRPr/>
            </a:pPr>
            <a:r>
              <a:rPr lang="ru-RU"/>
              <a:t>Второй уровень</a:t>
            </a:r>
            <a:endParaRPr/>
          </a:p>
          <a:p>
            <a:pPr marL="1143000" lvl="2" indent="-1371600">
              <a:spcBef>
                <a:spcPts val="0"/>
              </a:spcBef>
              <a:buClr>
                <a:schemeClr val="accent1"/>
              </a:buClr>
              <a:buSzPct val="70000"/>
              <a:buChar char=""/>
              <a:defRPr/>
            </a:pPr>
            <a:r>
              <a:rPr lang="ru-RU"/>
              <a:t>Третий уровень</a:t>
            </a:r>
            <a:endParaRPr/>
          </a:p>
          <a:p>
            <a:pPr marL="1600200" lvl="3" indent="-1828800">
              <a:spcBef>
                <a:spcPts val="0"/>
              </a:spcBef>
              <a:buClr>
                <a:schemeClr val="accent1"/>
              </a:buClr>
              <a:buSzPct val="70000"/>
              <a:buChar char=""/>
              <a:defRPr/>
            </a:pPr>
            <a:r>
              <a:rPr lang="ru-RU"/>
              <a:t>Четвертый уровень</a:t>
            </a:r>
            <a:endParaRPr/>
          </a:p>
          <a:p>
            <a:pPr marL="2057400" lvl="4" indent="-2286000">
              <a:spcBef>
                <a:spcPts val="0"/>
              </a:spcBef>
              <a:buClr>
                <a:schemeClr val="accent1"/>
              </a:buClr>
              <a:buSzPct val="60000"/>
              <a:buChar char=""/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8" name="Дата 10" hidden="0"/>
          <p:cNvSpPr>
            <a:spLocks noChangeShapeType="1" noGrp="1"/>
          </p:cNvSpPr>
          <p:nvPr isPhoto="0" userDrawn="0">
            <p:ph type="dt" idx="2" hasCustomPrompt="0"/>
          </p:nvPr>
        </p:nvSpPr>
        <p:spPr bwMode="auto">
          <a:xfrm>
            <a:off x="6477000" y="76200"/>
            <a:ext cx="2514600" cy="288924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1pPr>
            <a:lvl2pPr marL="4572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2pPr>
            <a:lvl3pPr marL="9144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3pPr>
            <a:lvl4pPr marL="13716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4pPr>
            <a:lvl5pPr marL="18288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5pPr>
          </a:lstStyle>
          <a:p>
            <a:pPr marL="0" lvl="0" indent="0">
              <a:buNone/>
              <a:defRPr/>
            </a:pPr>
            <a:r>
              <a:rPr sz="1200">
                <a:solidFill>
                  <a:srgbClr val="268EA8"/>
                </a:solidFill>
                <a:latin typeface="Franklin Gothic Book"/>
              </a:rPr>
              <a:t>*</a:t>
            </a:r>
            <a:endParaRPr/>
          </a:p>
        </p:txBody>
      </p:sp>
      <p:sp>
        <p:nvSpPr>
          <p:cNvPr id="9" name="Нижний колонтитул 27" hidden="0"/>
          <p:cNvSpPr>
            <a:spLocks noChangeShapeType="1" noGrp="1"/>
          </p:cNvSpPr>
          <p:nvPr isPhoto="0" userDrawn="0">
            <p:ph type="ftr" idx="3" hasCustomPrompt="0"/>
          </p:nvPr>
        </p:nvSpPr>
        <p:spPr bwMode="auto">
          <a:xfrm>
            <a:off x="3124200" y="76200"/>
            <a:ext cx="3352800" cy="288924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0" name="Номер слайда 4" hidden="0"/>
          <p:cNvSpPr>
            <a:spLocks noChangeShapeType="1" noGrp="1"/>
          </p:cNvSpPr>
          <p:nvPr isPhoto="0" userDrawn="0">
            <p:ph type="sldNum" idx="4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1pPr>
            <a:lvl2pPr marL="4572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2pPr>
            <a:lvl3pPr marL="9144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3pPr>
            <a:lvl4pPr marL="13716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4pPr>
            <a:lvl5pPr marL="1828800" indent="0" algn="l" defTabSz="914400">
              <a:lnSpc>
                <a:spcPct val="100000"/>
              </a:lnSpc>
              <a:buNone/>
              <a:defRPr sz="1800">
                <a:solidFill>
                  <a:schemeClr val="dk1"/>
                </a:solidFill>
                <a:latin typeface="Franklin Gothic Book"/>
              </a:defRPr>
            </a:lvl5pPr>
          </a:lstStyle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  <p:sp>
        <p:nvSpPr>
          <p:cNvPr id="11" name="Заголовок 9" hidden="0"/>
          <p:cNvSpPr>
            <a:spLocks noChangeShapeType="1" noGrp="1"/>
          </p:cNvSpPr>
          <p:nvPr isPhoto="0" userDrawn="0">
            <p:ph type="title" idx="0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/>
              <a:t>Образец заголовка</a:t>
            </a:r>
            <a:endParaRPr/>
          </a:p>
        </p:txBody>
      </p:sp>
      <p:grpSp>
        <p:nvGrpSpPr>
          <p:cNvPr id="12" name="Прямая соединительная линия 8" hidden="0"/>
          <p:cNvGrpSpPr/>
          <p:nvPr isPhoto="0" userDrawn="0"/>
        </p:nvGrpSpPr>
        <p:grpSpPr bwMode="auto">
          <a:xfrm>
            <a:off x="512762" y="1042987"/>
            <a:ext cx="8631237" cy="17462"/>
            <a:chOff x="323" y="657"/>
            <a:chExt cx="5437" cy="11"/>
          </a:xfrm>
        </p:grpSpPr>
        <p:pic>
          <p:nvPicPr>
            <p:cNvPr id="13" name="Прямая соединительная линия 8" hidden="0"/>
            <p:cNvPicPr>
              <a:picLocks noChangeAspect="1"/>
            </p:cNvPicPr>
            <p:nvPr isPhoto="0" userDrawn="0"/>
          </p:nvPicPr>
          <p:blipFill>
            <a:blip r:embed="rId14"/>
            <a:stretch/>
          </p:blipFill>
          <p:spPr bwMode="auto">
            <a:xfrm>
              <a:off x="323" y="657"/>
              <a:ext cx="5437" cy="11"/>
            </a:xfrm>
            <a:prstGeom prst="rect">
              <a:avLst/>
            </a:prstGeom>
            <a:noFill/>
          </p:spPr>
        </p:pic>
        <p:sp>
          <p:nvSpPr>
            <p:cNvPr id="14" name="Shape 2059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15" name="Прямая соединительная линия 11" hidden="0"/>
          <p:cNvGrpSpPr/>
          <p:nvPr isPhoto="0" userDrawn="0"/>
        </p:nvGrpSpPr>
        <p:grpSpPr bwMode="auto">
          <a:xfrm>
            <a:off x="512762" y="1054100"/>
            <a:ext cx="8631237" cy="12700"/>
            <a:chOff x="323" y="664"/>
            <a:chExt cx="5437" cy="8"/>
          </a:xfrm>
        </p:grpSpPr>
        <p:pic>
          <p:nvPicPr>
            <p:cNvPr id="16" name="Прямая соединительная линия 11" hidden="0"/>
            <p:cNvPicPr>
              <a:picLocks noChangeAspect="1"/>
            </p:cNvPicPr>
            <p:nvPr isPhoto="0" userDrawn="0"/>
          </p:nvPicPr>
          <p:blipFill>
            <a:blip r:embed="rId15"/>
            <a:stretch/>
          </p:blipFill>
          <p:spPr bwMode="auto">
            <a:xfrm>
              <a:off x="323" y="664"/>
              <a:ext cx="5437" cy="8"/>
            </a:xfrm>
            <a:prstGeom prst="rect">
              <a:avLst/>
            </a:prstGeom>
            <a:noFill/>
          </p:spPr>
        </p:pic>
        <p:sp>
          <p:nvSpPr>
            <p:cNvPr id="17" name="Shape 2062" hidden="0"/>
            <p:cNvSpPr>
              <a:spLocks noAdjustHandles="0" noChangeArrowheads="0"/>
            </p:cNvSpPr>
            <p:nvPr isPhoto="0" userDrawn="0"/>
          </p:nvSpPr>
          <p:spPr bwMode="auto">
            <a:prstGeom prst="rect">
              <a:avLst/>
            </a:prstGeom>
            <a:noFill/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marL="0" indent="0" algn="l" defTabSz="914400">
        <a:lnSpc>
          <a:spcPct val="100000"/>
        </a:lnSpc>
        <a:buNone/>
        <a:defRPr lang="ru-RU" sz="3600">
          <a:solidFill>
            <a:schemeClr val="dk2"/>
          </a:solidFill>
          <a:latin typeface="Franklin Gothic Medium"/>
        </a:defRPr>
      </a:lvl1pPr>
      <a:lvl2pPr marL="0" indent="0" algn="l" defTabSz="914400">
        <a:lnSpc>
          <a:spcPct val="100000"/>
        </a:lnSpc>
        <a:buNone/>
        <a:defRPr lang="ru-RU" sz="3600">
          <a:solidFill>
            <a:schemeClr val="dk2"/>
          </a:solidFill>
          <a:latin typeface="Franklin Gothic Medium"/>
        </a:defRPr>
      </a:lvl2pPr>
      <a:lvl3pPr marL="0" indent="0" algn="l" defTabSz="914400">
        <a:lnSpc>
          <a:spcPct val="100000"/>
        </a:lnSpc>
        <a:buNone/>
        <a:defRPr lang="ru-RU" sz="3600">
          <a:solidFill>
            <a:schemeClr val="dk2"/>
          </a:solidFill>
          <a:latin typeface="Franklin Gothic Medium"/>
        </a:defRPr>
      </a:lvl3pPr>
      <a:lvl4pPr marL="0" indent="0" algn="l" defTabSz="914400">
        <a:lnSpc>
          <a:spcPct val="100000"/>
        </a:lnSpc>
        <a:buNone/>
        <a:defRPr lang="ru-RU" sz="3600">
          <a:solidFill>
            <a:schemeClr val="dk2"/>
          </a:solidFill>
          <a:latin typeface="Franklin Gothic Medium"/>
        </a:defRPr>
      </a:lvl4pPr>
      <a:lvl5pPr marL="0" indent="0" algn="l" defTabSz="914400">
        <a:lnSpc>
          <a:spcPct val="100000"/>
        </a:lnSpc>
        <a:buNone/>
        <a:defRPr lang="ru-RU" sz="3600">
          <a:solidFill>
            <a:schemeClr val="dk2"/>
          </a:solidFill>
          <a:latin typeface="Franklin Gothic Medium"/>
        </a:defRPr>
      </a:lvl5pPr>
      <a:lvl6pPr>
        <a:defRPr lang="ru-RU" sz="1800"/>
      </a:lvl6pPr>
      <a:lvl7pPr>
        <a:defRPr lang="ru-RU" sz="1800"/>
      </a:lvl7pPr>
      <a:lvl8pPr>
        <a:defRPr lang="ru-RU" sz="1800"/>
      </a:lvl8pPr>
      <a:lvl9pPr>
        <a:defRPr lang="ru-RU" sz="1800"/>
      </a:lvl9pPr>
    </p:titleStyle>
    <p:bodyStyle>
      <a:lvl1pPr marL="342900" indent="-342900" algn="l" defTabSz="914400">
        <a:lnSpc>
          <a:spcPct val="100000"/>
        </a:lnSpc>
        <a:spcBef>
          <a:spcPts val="0"/>
        </a:spcBef>
        <a:buClr>
          <a:schemeClr val="accent1"/>
        </a:buClr>
        <a:buSzPct val="70000"/>
        <a:buFont typeface="Wingdings 2"/>
        <a:buChar char=""/>
        <a:defRPr lang="ru-RU" sz="3200">
          <a:solidFill>
            <a:schemeClr val="dk2"/>
          </a:solidFill>
          <a:latin typeface="Franklin Gothic Book"/>
        </a:defRPr>
      </a:lvl1pPr>
      <a:lvl2pPr marL="742950" indent="-285750" algn="l" defTabSz="914400">
        <a:lnSpc>
          <a:spcPct val="100000"/>
        </a:lnSpc>
        <a:spcBef>
          <a:spcPts val="0"/>
        </a:spcBef>
        <a:buClr>
          <a:schemeClr val="accent1"/>
        </a:buClr>
        <a:buSzPct val="70000"/>
        <a:buChar char=""/>
        <a:defRPr lang="ru-RU" sz="2800">
          <a:solidFill>
            <a:schemeClr val="dk2"/>
          </a:solidFill>
          <a:latin typeface="Franklin Gothic Book"/>
        </a:defRPr>
      </a:lvl2pPr>
      <a:lvl3pPr marL="1143000" indent="-228600" algn="l" defTabSz="914400">
        <a:lnSpc>
          <a:spcPct val="100000"/>
        </a:lnSpc>
        <a:spcBef>
          <a:spcPts val="0"/>
        </a:spcBef>
        <a:buClr>
          <a:schemeClr val="accent1"/>
        </a:buClr>
        <a:buSzPct val="70000"/>
        <a:buChar char=""/>
        <a:defRPr lang="ru-RU" sz="2400">
          <a:solidFill>
            <a:schemeClr val="dk2"/>
          </a:solidFill>
          <a:latin typeface="Franklin Gothic Book"/>
        </a:defRPr>
      </a:lvl3pPr>
      <a:lvl4pPr marL="1600200" indent="-228600" algn="l" defTabSz="914400">
        <a:lnSpc>
          <a:spcPct val="100000"/>
        </a:lnSpc>
        <a:spcBef>
          <a:spcPts val="0"/>
        </a:spcBef>
        <a:buClr>
          <a:schemeClr val="accent1"/>
        </a:buClr>
        <a:buSzPct val="70000"/>
        <a:buChar char=""/>
        <a:defRPr lang="ru-RU" sz="2000">
          <a:solidFill>
            <a:schemeClr val="dk2"/>
          </a:solidFill>
          <a:latin typeface="Franklin Gothic Book"/>
        </a:defRPr>
      </a:lvl4pPr>
      <a:lvl5pPr marL="2057400" indent="-228600" algn="l" defTabSz="914400">
        <a:lnSpc>
          <a:spcPct val="100000"/>
        </a:lnSpc>
        <a:spcBef>
          <a:spcPts val="0"/>
        </a:spcBef>
        <a:buClr>
          <a:schemeClr val="accent1"/>
        </a:buClr>
        <a:buSzPct val="60000"/>
        <a:buChar char=""/>
        <a:defRPr lang="ru-RU" sz="2000">
          <a:solidFill>
            <a:schemeClr val="dk2"/>
          </a:solidFill>
          <a:latin typeface="Franklin Gothic Book"/>
        </a:defRPr>
      </a:lvl5pPr>
      <a:lvl6pPr>
        <a:defRPr lang="ru-RU" sz="1800"/>
      </a:lvl6pPr>
      <a:lvl7pPr>
        <a:defRPr lang="ru-RU" sz="1800"/>
      </a:lvl7pPr>
      <a:lvl8pPr>
        <a:defRPr lang="ru-RU" sz="1800"/>
      </a:lvl8pPr>
      <a:lvl9pPr>
        <a:defRPr lang="ru-RU" sz="1800"/>
      </a:lvl9pPr>
    </p:bodyStyle>
    <p:otherStyle>
      <a:lvl1pPr marL="0" indent="0" algn="l" defTabSz="914400">
        <a:lnSpc>
          <a:spcPct val="100000"/>
        </a:lnSpc>
        <a:buNone/>
        <a:defRPr lang="ru-RU" sz="1800">
          <a:solidFill>
            <a:schemeClr val="dk1"/>
          </a:solidFill>
          <a:latin typeface="Arial"/>
          <a:ea typeface="Arial"/>
        </a:defRPr>
      </a:lvl1pPr>
      <a:lvl2pPr marL="457200" indent="0" algn="l" defTabSz="914400">
        <a:lnSpc>
          <a:spcPct val="100000"/>
        </a:lnSpc>
        <a:buNone/>
        <a:defRPr lang="ru-RU" sz="1800">
          <a:solidFill>
            <a:schemeClr val="dk1"/>
          </a:solidFill>
          <a:latin typeface="Arial"/>
          <a:ea typeface="Arial"/>
        </a:defRPr>
      </a:lvl2pPr>
      <a:lvl3pPr marL="914400" indent="0" algn="l" defTabSz="914400">
        <a:lnSpc>
          <a:spcPct val="100000"/>
        </a:lnSpc>
        <a:buNone/>
        <a:defRPr lang="ru-RU" sz="1800">
          <a:solidFill>
            <a:schemeClr val="dk1"/>
          </a:solidFill>
          <a:latin typeface="Arial"/>
          <a:ea typeface="Arial"/>
        </a:defRPr>
      </a:lvl3pPr>
      <a:lvl4pPr marL="1371600" indent="0" algn="l" defTabSz="914400">
        <a:lnSpc>
          <a:spcPct val="100000"/>
        </a:lnSpc>
        <a:buNone/>
        <a:defRPr lang="ru-RU" sz="1800">
          <a:solidFill>
            <a:schemeClr val="dk1"/>
          </a:solidFill>
          <a:latin typeface="Arial"/>
          <a:ea typeface="Arial"/>
        </a:defRPr>
      </a:lvl4pPr>
      <a:lvl5pPr marL="1828800" indent="0" algn="l" defTabSz="914400">
        <a:lnSpc>
          <a:spcPct val="100000"/>
        </a:lnSpc>
        <a:buNone/>
        <a:defRPr lang="ru-RU" sz="1800">
          <a:solidFill>
            <a:schemeClr val="dk1"/>
          </a:solidFill>
          <a:latin typeface="Arial"/>
          <a:ea typeface="Arial"/>
        </a:defRPr>
      </a:lvl5pPr>
      <a:lvl6pPr>
        <a:defRPr lang="ru-RU" sz="1800"/>
      </a:lvl6pPr>
      <a:lvl7pPr>
        <a:defRPr lang="ru-RU" sz="1800"/>
      </a:lvl7pPr>
      <a:lvl8pPr>
        <a:defRPr lang="ru-RU" sz="1800"/>
      </a:lvl8pPr>
      <a:lvl9pPr>
        <a:defRPr lang="ru-RU" sz="1800"/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5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7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 hidden="0"/>
          <p:cNvSpPr>
            <a:spLocks noChangeShapeType="1" noGrp="1"/>
          </p:cNvSpPr>
          <p:nvPr isPhoto="0" userDrawn="0">
            <p:ph type="ctrTitle" hasCustomPrompt="0"/>
          </p:nvPr>
        </p:nvSpPr>
        <p:spPr bwMode="auto">
          <a:xfrm>
            <a:off x="468312" y="2492375"/>
            <a:ext cx="8458200" cy="2305050"/>
          </a:xfrm>
          <a:prstGeom prst="rect">
            <a:avLst/>
          </a:prstGeom>
        </p:spPr>
        <p:txBody>
          <a:bodyPr lIns="91440" tIns="45720" rIns="91440" bIns="45720" anchor="t"/>
          <a:lstStyle>
            <a:lvl1pPr defTabSz="871537">
              <a:defRPr/>
            </a:lvl1pPr>
            <a:lvl2pPr defTabSz="871537">
              <a:defRPr/>
            </a:lvl2pPr>
            <a:lvl3pPr defTabSz="871537">
              <a:defRPr/>
            </a:lvl3pPr>
            <a:lvl4pPr defTabSz="871537">
              <a:defRPr/>
            </a:lvl4pPr>
            <a:lvl5pPr defTabSz="871537">
              <a:defRPr/>
            </a:lvl5pPr>
            <a:lvl6pPr defTabSz="871537">
              <a:defRPr lang="ru-RU" sz="1800"/>
            </a:lvl6pPr>
            <a:lvl7pPr defTabSz="871537">
              <a:defRPr lang="ru-RU" sz="1800"/>
            </a:lvl7pPr>
            <a:lvl8pPr defTabSz="871537">
              <a:defRPr lang="ru-RU" sz="1800"/>
            </a:lvl8pPr>
            <a:lvl9pPr defTabSz="871537">
              <a:defRPr lang="ru-RU" sz="1800"/>
            </a:lvl9pPr>
          </a:lstStyle>
          <a:p>
            <a:pPr marL="0" lvl="0" indent="0" algn="ctr" defTabSz="871537">
              <a:lnSpc>
                <a:spcPct val="120000"/>
              </a:lnSpc>
              <a:buNone/>
              <a:defRPr/>
            </a:pPr>
            <a:r>
              <a:rPr sz="1600">
                <a:solidFill>
                  <a:schemeClr val="dk1"/>
                </a:solidFill>
              </a:rPr>
              <a:t>ПРЕЗЕНТАЦИЯ БЕРЕЖЛИВОГО ПРОЕКТА</a:t>
            </a:r>
            <a:br>
              <a:rPr sz="1600"/>
            </a:br>
            <a:r>
              <a:rPr sz="3200"/>
              <a:t>«</a:t>
            </a:r>
            <a:r>
              <a:rPr sz="3200">
                <a:solidFill>
                  <a:schemeClr val="dk1"/>
                </a:solidFill>
                <a:ea typeface="Times New Roman"/>
              </a:rPr>
              <a:t>СОВЕРШЕНСТВОВАНИЕ </a:t>
            </a:r>
            <a:r>
              <a:rPr sz="3200">
                <a:solidFill>
                  <a:schemeClr val="dk1"/>
                </a:solidFill>
                <a:ea typeface="Times New Roman"/>
              </a:rPr>
              <a:t>ПЛАНИРОВАНИЯ РАБОТЫ АДМИНИСТРАТИВНО-УПРАВЛЕНЧЕСКОГО </a:t>
            </a:r>
            <a:br>
              <a:rPr sz="3200">
                <a:solidFill>
                  <a:schemeClr val="dk1"/>
                </a:solidFill>
                <a:ea typeface="Times New Roman"/>
              </a:rPr>
            </a:br>
            <a:r>
              <a:rPr sz="3200">
                <a:solidFill>
                  <a:schemeClr val="dk1"/>
                </a:solidFill>
                <a:ea typeface="Times New Roman"/>
              </a:rPr>
              <a:t>ПЕРСОНАЛА ТЕХНИКУМА НА МЕСЯЦ</a:t>
            </a:r>
            <a:r>
              <a:rPr sz="3200"/>
              <a:t>»</a:t>
            </a:r>
            <a:endParaRPr/>
          </a:p>
        </p:txBody>
      </p:sp>
      <p:sp>
        <p:nvSpPr>
          <p:cNvPr id="5" name="Подзаголовок 4" hidden="0"/>
          <p:cNvSpPr>
            <a:spLocks noChangeShapeType="1" noGrp="1"/>
          </p:cNvSpPr>
          <p:nvPr isPhoto="0" userDrawn="0">
            <p:ph type="subTitle" hasCustomPrompt="0"/>
          </p:nvPr>
        </p:nvSpPr>
        <p:spPr bwMode="auto">
          <a:xfrm>
            <a:off x="1835150" y="430212"/>
            <a:ext cx="7058025" cy="1390650"/>
          </a:xfrm>
          <a:prstGeom prst="rect">
            <a:avLst/>
          </a:prstGeom>
        </p:spPr>
        <p:txBody>
          <a:bodyPr lIns="91440" tIns="45720" rIns="91440" bIns="45720" anchor="b"/>
          <a:lstStyle>
            <a:lvl1pPr marL="0" algn="ctr">
              <a:buNone/>
              <a:defRPr/>
            </a:lvl1pPr>
            <a:lvl2pPr marL="457200" algn="ctr">
              <a:buNone/>
              <a:defRPr/>
            </a:lvl2pPr>
            <a:lvl3pPr marL="914400" algn="ctr">
              <a:buNone/>
              <a:defRPr/>
            </a:lvl3pPr>
            <a:lvl4pPr marL="1371600" algn="ctr">
              <a:buNone/>
              <a:defRPr/>
            </a:lvl4pPr>
            <a:lvl5pPr marL="1828800" algn="ctr">
              <a:buNone/>
              <a:defRPr/>
            </a:lvl5pPr>
          </a:lstStyle>
          <a:p>
            <a:pPr marL="0" lvl="0" indent="0" algn="l">
              <a:buNone/>
              <a:defRPr/>
            </a:pPr>
            <a:endParaRPr lang="en-US" sz="2000"/>
          </a:p>
          <a:p>
            <a:pPr marL="0" lvl="0" indent="0" algn="l">
              <a:buNone/>
              <a:defRPr/>
            </a:pPr>
            <a:r>
              <a:rPr sz="1600">
                <a:solidFill>
                  <a:schemeClr val="dk1"/>
                </a:solidFill>
                <a:latin typeface="Franklin Gothic Medium"/>
              </a:rPr>
              <a:t>                        Департамент образования </a:t>
            </a:r>
            <a:r>
              <a:rPr sz="1600">
                <a:solidFill>
                  <a:schemeClr val="dk1"/>
                </a:solidFill>
                <a:latin typeface="Franklin Gothic Medium"/>
              </a:rPr>
              <a:t>Белгородской области</a:t>
            </a:r>
            <a:endParaRPr/>
          </a:p>
          <a:p>
            <a:pPr marL="0" lvl="0" indent="0">
              <a:buNone/>
              <a:defRPr/>
            </a:pPr>
            <a:r>
              <a:rPr sz="1600">
                <a:solidFill>
                  <a:schemeClr val="dk1"/>
                </a:solidFill>
                <a:latin typeface="Franklin Gothic Medium"/>
                <a:ea typeface="Calibri"/>
              </a:rPr>
              <a:t>Областное </a:t>
            </a:r>
            <a:r>
              <a:rPr sz="1600">
                <a:solidFill>
                  <a:schemeClr val="dk1"/>
                </a:solidFill>
                <a:latin typeface="Franklin Gothic Medium"/>
                <a:ea typeface="Calibri"/>
              </a:rPr>
              <a:t>государственное автономное</a:t>
            </a:r>
            <a:endParaRPr/>
          </a:p>
          <a:p>
            <a:pPr marL="0" lvl="0" indent="0">
              <a:buNone/>
              <a:defRPr/>
            </a:pPr>
            <a:r>
              <a:rPr sz="1600">
                <a:solidFill>
                  <a:schemeClr val="dk1"/>
                </a:solidFill>
                <a:latin typeface="Franklin Gothic Medium"/>
                <a:ea typeface="Calibri"/>
              </a:rPr>
              <a:t>профессиональное образовательное учреждение</a:t>
            </a:r>
            <a:endParaRPr/>
          </a:p>
          <a:p>
            <a:pPr marL="0" lvl="0" indent="0">
              <a:buNone/>
              <a:defRPr/>
            </a:pPr>
            <a:r>
              <a:rPr sz="1600">
                <a:solidFill>
                  <a:schemeClr val="dk1"/>
                </a:solidFill>
                <a:latin typeface="Franklin Gothic Medium"/>
                <a:ea typeface="Calibri"/>
              </a:rPr>
              <a:t>«Яковлевский </a:t>
            </a:r>
            <a:r>
              <a:rPr sz="1600">
                <a:solidFill>
                  <a:schemeClr val="dk1"/>
                </a:solidFill>
                <a:latin typeface="Franklin Gothic Medium"/>
                <a:ea typeface="Calibri"/>
              </a:rPr>
              <a:t>политехнический техникум»</a:t>
            </a:r>
            <a:endParaRPr/>
          </a:p>
        </p:txBody>
      </p:sp>
      <p:pic>
        <p:nvPicPr>
          <p:cNvPr id="6" name="Рисунок 5" descr="Герб.gif" hidden="0"/>
          <p:cNvPicPr>
            <a:picLocks noChangeAspect="1" noGrp="1"/>
          </p:cNvPicPr>
          <p:nvPr isPhoto="0" userDrawn="0"/>
        </p:nvPicPr>
        <p:blipFill>
          <a:blip r:embed="rId3"/>
          <a:stretch/>
        </p:blipFill>
        <p:spPr bwMode="auto">
          <a:xfrm>
            <a:off x="571500" y="428625"/>
            <a:ext cx="1143000" cy="1360487"/>
          </a:xfrm>
          <a:prstGeom prst="rect">
            <a:avLst/>
          </a:prstGeom>
          <a:noFill/>
        </p:spPr>
      </p:pic>
      <p:sp>
        <p:nvSpPr>
          <p:cNvPr id="7" name="TextBox 8" hidden="0"/>
          <p:cNvSpPr>
            <a:spLocks noAdjustHandles="0" noChangeArrowheads="0"/>
          </p:cNvSpPr>
          <p:nvPr isPhoto="0" userDrawn="0"/>
        </p:nvSpPr>
        <p:spPr bwMode="auto">
          <a:xfrm>
            <a:off x="357187" y="5445125"/>
            <a:ext cx="5727700" cy="58420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>
              <a:defRPr/>
            </a:pPr>
            <a:r>
              <a:rPr sz="1600">
                <a:latin typeface="Franklin Gothic Book"/>
              </a:rPr>
              <a:t>Директор ОГАПОУ ЯПТ</a:t>
            </a:r>
            <a:endParaRPr/>
          </a:p>
          <a:p>
            <a:pPr lvl="0">
              <a:defRPr/>
            </a:pPr>
            <a:r>
              <a:rPr sz="1600">
                <a:latin typeface="Franklin Gothic Book"/>
              </a:rPr>
              <a:t>Непорожняя Галина Викторовна</a:t>
            </a:r>
            <a:endParaRPr/>
          </a:p>
        </p:txBody>
      </p:sp>
      <p:sp>
        <p:nvSpPr>
          <p:cNvPr id="8" name="TextBox 9" hidden="0"/>
          <p:cNvSpPr>
            <a:spLocks noAdjustHandles="0" noChangeArrowheads="0"/>
          </p:cNvSpPr>
          <p:nvPr isPhoto="0" userDrawn="0"/>
        </p:nvSpPr>
        <p:spPr bwMode="auto">
          <a:xfrm>
            <a:off x="347661" y="6357937"/>
            <a:ext cx="6786562" cy="27781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>
              <a:defRPr/>
            </a:pPr>
            <a:r>
              <a:rPr sz="1200">
                <a:latin typeface="Franklin Gothic Book"/>
              </a:rPr>
              <a:t>г. Белгород, 2021 год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25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ChangeShapeType="1" noGrp="1"/>
          </p:cNvSpPr>
          <p:nvPr isPhoto="0" userDrawn="0">
            <p:ph type="title" hasCustomPrompt="0"/>
          </p:nvPr>
        </p:nvSpPr>
        <p:spPr bwMode="auto">
          <a:xfrm>
            <a:off x="323850" y="404812"/>
            <a:ext cx="8686800" cy="841375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1pPr>
            <a:lvl2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2pPr>
            <a:lvl3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3pPr>
            <a:lvl4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4pPr>
            <a:lvl5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5pPr>
          </a:lstStyle>
          <a:p>
            <a:pPr marL="0" lvl="0" indent="0">
              <a:buNone/>
              <a:defRPr/>
            </a:pPr>
            <a:r>
              <a:rPr sz="1800"/>
              <a:t>КОМАНДА ПРОЕКТА  «</a:t>
            </a:r>
            <a:r>
              <a:rPr sz="1800">
                <a:solidFill>
                  <a:schemeClr val="dk1"/>
                </a:solidFill>
                <a:ea typeface="Times New Roman"/>
              </a:rPr>
              <a:t>СОВЕРШЕНСТВОВАНИЕ ПЛАНИРОВАНИЯ РАБОТЫ АДМИНИСТРАТИВНО-УПРАВЛЕНЧЕСКОГО </a:t>
            </a:r>
            <a:r>
              <a:rPr sz="1800">
                <a:solidFill>
                  <a:schemeClr val="dk1"/>
                </a:solidFill>
                <a:ea typeface="Times New Roman"/>
              </a:rPr>
              <a:t>ПЕРСОНАЛА </a:t>
            </a:r>
            <a:r>
              <a:rPr sz="1800">
                <a:solidFill>
                  <a:schemeClr val="dk1"/>
                </a:solidFill>
                <a:ea typeface="Times New Roman"/>
              </a:rPr>
              <a:t>ТЕХНИКУМА</a:t>
            </a:r>
            <a:r>
              <a:rPr sz="1800"/>
              <a:t>»</a:t>
            </a:r>
            <a:endParaRPr/>
          </a:p>
        </p:txBody>
      </p:sp>
      <p:grpSp>
        <p:nvGrpSpPr>
          <p:cNvPr id="5" name="Group 135" hidden="0"/>
          <p:cNvGrpSpPr/>
          <p:nvPr isPhoto="0" userDrawn="0"/>
        </p:nvGrpSpPr>
        <p:grpSpPr bwMode="auto">
          <a:xfrm>
            <a:off x="395287" y="1196975"/>
            <a:ext cx="8424862" cy="5359400"/>
            <a:chOff x="249" y="754"/>
            <a:chExt cx="5307" cy="3376"/>
          </a:xfrm>
        </p:grpSpPr>
        <p:sp>
          <p:nvSpPr>
            <p:cNvPr id="6" name="Shape 34820" hidden="0"/>
            <p:cNvSpPr>
              <a:spLocks noChangeShapeType="1"/>
            </p:cNvSpPr>
            <p:nvPr isPhoto="0" userDrawn="0"/>
          </p:nvSpPr>
          <p:spPr bwMode="auto">
            <a:xfrm>
              <a:off x="249" y="754"/>
              <a:ext cx="227" cy="326"/>
            </a:xfrm>
            <a:prstGeom prst="rect">
              <a:avLst/>
            </a:prstGeom>
            <a:solidFill>
              <a:srgbClr val="F2F2F2"/>
            </a:solidFill>
          </p:spPr>
          <p:txBody>
            <a:bodyPr lIns="91443" tIns="45715" rIns="91443" bIns="45715" anchor="ctr" anchorCtr="0"/>
            <a:lstStyle/>
            <a:p>
              <a:pPr lvl="0" algn="ctr">
                <a:defRPr/>
              </a:pPr>
              <a:r>
                <a:rPr sz="1200" b="1">
                  <a:solidFill>
                    <a:srgbClr val="1C1C1C"/>
                  </a:solidFill>
                  <a:latin typeface="Franklin Gothic Medium"/>
                </a:rPr>
                <a:t>№</a:t>
              </a:r>
              <a:endParaRPr/>
            </a:p>
          </p:txBody>
        </p:sp>
        <p:sp>
          <p:nvSpPr>
            <p:cNvPr id="7" name="Shape 34821" hidden="0"/>
            <p:cNvSpPr>
              <a:spLocks noChangeShapeType="1"/>
            </p:cNvSpPr>
            <p:nvPr isPhoto="0" userDrawn="0"/>
          </p:nvSpPr>
          <p:spPr bwMode="auto">
            <a:xfrm>
              <a:off x="476" y="754"/>
              <a:ext cx="1179" cy="326"/>
            </a:xfrm>
            <a:prstGeom prst="rect">
              <a:avLst/>
            </a:prstGeom>
            <a:solidFill>
              <a:srgbClr val="F2F2F2"/>
            </a:solidFill>
          </p:spPr>
          <p:txBody>
            <a:bodyPr lIns="91443" tIns="45715" rIns="91443" bIns="45715" anchor="ctr" anchorCtr="0"/>
            <a:lstStyle/>
            <a:p>
              <a:pPr lvl="0" algn="ctr">
                <a:defRPr/>
              </a:pPr>
              <a:r>
                <a:rPr sz="1200" b="1">
                  <a:solidFill>
                    <a:srgbClr val="1C1C1C"/>
                  </a:solidFill>
                  <a:latin typeface="Franklin Gothic Medium"/>
                </a:rPr>
                <a:t>ФИО</a:t>
              </a:r>
              <a:endParaRPr/>
            </a:p>
          </p:txBody>
        </p:sp>
        <p:sp>
          <p:nvSpPr>
            <p:cNvPr id="8" name="Shape 34822" hidden="0"/>
            <p:cNvSpPr>
              <a:spLocks noChangeShapeType="1"/>
            </p:cNvSpPr>
            <p:nvPr isPhoto="0" userDrawn="0"/>
          </p:nvSpPr>
          <p:spPr bwMode="auto">
            <a:xfrm>
              <a:off x="1655" y="754"/>
              <a:ext cx="2631" cy="326"/>
            </a:xfrm>
            <a:prstGeom prst="rect">
              <a:avLst/>
            </a:prstGeom>
            <a:solidFill>
              <a:srgbClr val="F2F2F2"/>
            </a:solidFill>
          </p:spPr>
          <p:txBody>
            <a:bodyPr lIns="91443" tIns="45715" rIns="91443" bIns="45715" anchor="ctr" anchorCtr="0"/>
            <a:lstStyle/>
            <a:p>
              <a:pPr lvl="0" algn="ctr">
                <a:defRPr/>
              </a:pPr>
              <a:r>
                <a:rPr sz="1200" b="1">
                  <a:solidFill>
                    <a:srgbClr val="1C1C1C"/>
                  </a:solidFill>
                  <a:latin typeface="Franklin Gothic Medium"/>
                </a:rPr>
                <a:t>Должность и основное место работы</a:t>
              </a:r>
              <a:endParaRPr/>
            </a:p>
          </p:txBody>
        </p:sp>
        <p:sp>
          <p:nvSpPr>
            <p:cNvPr id="9" name="Shape 34823" hidden="0"/>
            <p:cNvSpPr>
              <a:spLocks noChangeShapeType="1"/>
            </p:cNvSpPr>
            <p:nvPr isPhoto="0" userDrawn="0"/>
          </p:nvSpPr>
          <p:spPr bwMode="auto">
            <a:xfrm>
              <a:off x="4286" y="754"/>
              <a:ext cx="1270" cy="326"/>
            </a:xfrm>
            <a:prstGeom prst="rect">
              <a:avLst/>
            </a:prstGeom>
            <a:solidFill>
              <a:srgbClr val="F2F2F2"/>
            </a:solidFill>
          </p:spPr>
          <p:txBody>
            <a:bodyPr lIns="91443" tIns="45715" rIns="91443" bIns="45715" anchor="ctr" anchorCtr="0"/>
            <a:lstStyle/>
            <a:p>
              <a:pPr lvl="0" algn="ctr">
                <a:defRPr/>
              </a:pPr>
              <a:r>
                <a:rPr sz="1200" b="1">
                  <a:solidFill>
                    <a:srgbClr val="1C1C1C"/>
                  </a:solidFill>
                  <a:latin typeface="Franklin Gothic Medium"/>
                </a:rPr>
                <a:t>Выполняемые в проекте работы</a:t>
              </a:r>
              <a:endParaRPr/>
            </a:p>
          </p:txBody>
        </p:sp>
        <p:sp>
          <p:nvSpPr>
            <p:cNvPr id="10" name="Shape 34824" hidden="0"/>
            <p:cNvSpPr>
              <a:spLocks noChangeShapeType="1"/>
            </p:cNvSpPr>
            <p:nvPr isPhoto="0" userDrawn="0"/>
          </p:nvSpPr>
          <p:spPr bwMode="auto">
            <a:xfrm>
              <a:off x="249" y="1080"/>
              <a:ext cx="227" cy="551"/>
            </a:xfrm>
            <a:prstGeom prst="rect">
              <a:avLst/>
            </a:prstGeom>
            <a:noFill/>
          </p:spPr>
          <p:txBody>
            <a:bodyPr lIns="91443" tIns="45715" rIns="91443" bIns="45715" anchor="ctr" anchorCtr="0"/>
            <a:lstStyle/>
            <a:p>
              <a:pPr lvl="0" algn="ctr">
                <a:defRPr/>
              </a:pPr>
              <a:r>
                <a:rPr sz="1200">
                  <a:solidFill>
                    <a:srgbClr val="1C1C1C"/>
                  </a:solidFill>
                  <a:latin typeface="Franklin Gothic Medium"/>
                </a:rPr>
                <a:t>1.</a:t>
              </a:r>
              <a:endParaRPr/>
            </a:p>
          </p:txBody>
        </p:sp>
        <p:sp>
          <p:nvSpPr>
            <p:cNvPr id="11" name="Shape 34825" hidden="0"/>
            <p:cNvSpPr>
              <a:spLocks noChangeShapeType="1"/>
            </p:cNvSpPr>
            <p:nvPr isPhoto="0" userDrawn="0"/>
          </p:nvSpPr>
          <p:spPr bwMode="auto">
            <a:xfrm>
              <a:off x="476" y="1080"/>
              <a:ext cx="1179" cy="551"/>
            </a:xfrm>
            <a:prstGeom prst="rect">
              <a:avLst/>
            </a:prstGeom>
            <a:noFill/>
          </p:spPr>
          <p:txBody>
            <a:bodyPr lIns="91443" tIns="45704" rIns="91443" bIns="45704" anchor="ctr" anchorCtr="0"/>
            <a:lstStyle/>
            <a:p>
              <a:pPr lvl="0" algn="ctr">
                <a:defRPr/>
              </a:pPr>
              <a:r>
                <a:rPr lang="ru-RU" sz="1200" b="1">
                  <a:latin typeface="Franklin Gothic Medium"/>
                </a:rPr>
                <a:t>Непорожняя Галина Викторовна</a:t>
              </a:r>
              <a:endParaRPr/>
            </a:p>
          </p:txBody>
        </p:sp>
        <p:sp>
          <p:nvSpPr>
            <p:cNvPr id="12" name="Shape 34826" hidden="0"/>
            <p:cNvSpPr>
              <a:spLocks noChangeShapeType="1"/>
            </p:cNvSpPr>
            <p:nvPr isPhoto="0" userDrawn="0"/>
          </p:nvSpPr>
          <p:spPr bwMode="auto">
            <a:xfrm>
              <a:off x="1655" y="1080"/>
              <a:ext cx="2631" cy="551"/>
            </a:xfrm>
            <a:prstGeom prst="rect">
              <a:avLst/>
            </a:prstGeom>
            <a:noFill/>
          </p:spPr>
          <p:txBody>
            <a:bodyPr lIns="91443" tIns="45704" rIns="91443" bIns="45704" anchor="ctr" anchorCtr="0"/>
            <a:lstStyle/>
            <a:p>
              <a:pPr marL="0" lvl="1" indent="0" algn="ctr">
                <a:defRPr/>
              </a:pPr>
              <a:r>
                <a:rPr lang="ru-RU" sz="1200">
                  <a:latin typeface="Franklin Gothic Medium"/>
                  <a:ea typeface="Times New Roman"/>
                </a:rPr>
                <a:t>Директор ОГАПОУ </a:t>
              </a:r>
              <a:r>
                <a:rPr lang="ru-RU" sz="1200">
                  <a:solidFill>
                    <a:srgbClr val="000000"/>
                  </a:solidFill>
                  <a:latin typeface="Franklin Gothic Medium"/>
                </a:rPr>
                <a:t>«</a:t>
              </a:r>
              <a:r>
                <a:rPr lang="ru-RU" sz="1200">
                  <a:solidFill>
                    <a:srgbClr val="000000"/>
                  </a:solidFill>
                  <a:latin typeface="Franklin Gothic Medium"/>
                  <a:ea typeface="Times New Roman"/>
                </a:rPr>
                <a:t>Яковлевский политехнический техникум»</a:t>
              </a:r>
              <a:r>
                <a:rPr lang="ru-RU" sz="1200">
                  <a:solidFill>
                    <a:srgbClr val="000000"/>
                  </a:solidFill>
                  <a:latin typeface="Franklin Gothic Medium"/>
                </a:rPr>
                <a:t>»</a:t>
              </a:r>
              <a:endParaRPr/>
            </a:p>
          </p:txBody>
        </p:sp>
        <p:sp>
          <p:nvSpPr>
            <p:cNvPr id="13" name="Shape 34827" hidden="0"/>
            <p:cNvSpPr>
              <a:spLocks noChangeShapeType="1"/>
            </p:cNvSpPr>
            <p:nvPr isPhoto="0" userDrawn="0"/>
          </p:nvSpPr>
          <p:spPr bwMode="auto">
            <a:xfrm>
              <a:off x="4286" y="1080"/>
              <a:ext cx="1270" cy="551"/>
            </a:xfrm>
            <a:prstGeom prst="rect">
              <a:avLst/>
            </a:prstGeom>
            <a:noFill/>
          </p:spPr>
          <p:txBody>
            <a:bodyPr lIns="68580" tIns="0" rIns="68580" bIns="0" anchor="ctr" anchorCtr="0"/>
            <a:lstStyle/>
            <a:p>
              <a:pPr lvl="0" algn="ctr">
                <a:defRPr/>
              </a:pPr>
              <a:r>
                <a:rPr sz="1200">
                  <a:latin typeface="Franklin Gothic Medium"/>
                  <a:ea typeface="Times New Roman"/>
                </a:rPr>
                <a:t>Куратор проекта (заказчик)</a:t>
              </a:r>
              <a:endParaRPr/>
            </a:p>
          </p:txBody>
        </p:sp>
        <p:sp>
          <p:nvSpPr>
            <p:cNvPr id="14" name="Shape 34828" hidden="0"/>
            <p:cNvSpPr>
              <a:spLocks noChangeShapeType="1"/>
            </p:cNvSpPr>
            <p:nvPr isPhoto="0" userDrawn="0"/>
          </p:nvSpPr>
          <p:spPr bwMode="auto">
            <a:xfrm>
              <a:off x="249" y="1631"/>
              <a:ext cx="227" cy="404"/>
            </a:xfrm>
            <a:prstGeom prst="rect">
              <a:avLst/>
            </a:prstGeom>
            <a:noFill/>
          </p:spPr>
          <p:txBody>
            <a:bodyPr lIns="91443" tIns="45715" rIns="91443" bIns="45715" anchor="ctr" anchorCtr="0"/>
            <a:lstStyle/>
            <a:p>
              <a:pPr lvl="0" algn="ctr">
                <a:defRPr/>
              </a:pPr>
              <a:r>
                <a:rPr sz="1200">
                  <a:solidFill>
                    <a:srgbClr val="1C1C1C"/>
                  </a:solidFill>
                  <a:latin typeface="Franklin Gothic Medium"/>
                </a:rPr>
                <a:t>2.</a:t>
              </a:r>
              <a:endParaRPr/>
            </a:p>
          </p:txBody>
        </p:sp>
        <p:sp>
          <p:nvSpPr>
            <p:cNvPr id="15" name="Shape 34829" hidden="0"/>
            <p:cNvSpPr>
              <a:spLocks noChangeShapeType="1"/>
            </p:cNvSpPr>
            <p:nvPr isPhoto="0" userDrawn="0"/>
          </p:nvSpPr>
          <p:spPr bwMode="auto">
            <a:xfrm>
              <a:off x="476" y="1631"/>
              <a:ext cx="1179" cy="404"/>
            </a:xfrm>
            <a:prstGeom prst="rect">
              <a:avLst/>
            </a:prstGeom>
            <a:noFill/>
          </p:spPr>
          <p:txBody>
            <a:bodyPr lIns="91443" tIns="45704" rIns="91443" bIns="45704" anchor="ctr" anchorCtr="0"/>
            <a:lstStyle/>
            <a:p>
              <a:pPr lvl="0" algn="ctr">
                <a:defRPr/>
              </a:pPr>
              <a:r>
                <a:rPr lang="ru-RU" sz="1200" b="1">
                  <a:latin typeface="Franklin Gothic Medium"/>
                </a:rPr>
                <a:t>Непорожняя Галина Викторовна</a:t>
              </a:r>
              <a:endParaRPr/>
            </a:p>
          </p:txBody>
        </p:sp>
        <p:sp>
          <p:nvSpPr>
            <p:cNvPr id="16" name="Shape 34830" hidden="0"/>
            <p:cNvSpPr>
              <a:spLocks noChangeShapeType="1"/>
            </p:cNvSpPr>
            <p:nvPr isPhoto="0" userDrawn="0"/>
          </p:nvSpPr>
          <p:spPr bwMode="auto">
            <a:xfrm>
              <a:off x="1655" y="1631"/>
              <a:ext cx="2631" cy="404"/>
            </a:xfrm>
            <a:prstGeom prst="rect">
              <a:avLst/>
            </a:prstGeom>
            <a:noFill/>
          </p:spPr>
          <p:txBody>
            <a:bodyPr lIns="91443" tIns="45704" rIns="91443" bIns="45704" anchor="ctr" anchorCtr="0"/>
            <a:lstStyle/>
            <a:p>
              <a:pPr marL="0" lvl="1" indent="0" algn="ctr">
                <a:defRPr/>
              </a:pPr>
              <a:r>
                <a:rPr lang="ru-RU" sz="1200">
                  <a:latin typeface="Franklin Gothic Medium"/>
                  <a:ea typeface="Times New Roman"/>
                </a:rPr>
                <a:t>Директор ОГАПОУ </a:t>
              </a:r>
              <a:r>
                <a:rPr lang="ru-RU" sz="1200">
                  <a:solidFill>
                    <a:srgbClr val="000000"/>
                  </a:solidFill>
                  <a:latin typeface="Franklin Gothic Medium"/>
                </a:rPr>
                <a:t>«</a:t>
              </a:r>
              <a:r>
                <a:rPr lang="ru-RU" sz="1200">
                  <a:solidFill>
                    <a:srgbClr val="000000"/>
                  </a:solidFill>
                  <a:latin typeface="Franklin Gothic Medium"/>
                  <a:ea typeface="Times New Roman"/>
                </a:rPr>
                <a:t>Яковлевский политехнический техникум»</a:t>
              </a:r>
              <a:r>
                <a:rPr lang="ru-RU" sz="1200">
                  <a:solidFill>
                    <a:srgbClr val="000000"/>
                  </a:solidFill>
                  <a:latin typeface="Franklin Gothic Medium"/>
                </a:rPr>
                <a:t>»</a:t>
              </a:r>
              <a:endParaRPr/>
            </a:p>
          </p:txBody>
        </p:sp>
        <p:sp>
          <p:nvSpPr>
            <p:cNvPr id="17" name="Shape 34831" hidden="0"/>
            <p:cNvSpPr>
              <a:spLocks noChangeShapeType="1"/>
            </p:cNvSpPr>
            <p:nvPr isPhoto="0" userDrawn="0"/>
          </p:nvSpPr>
          <p:spPr bwMode="auto">
            <a:xfrm>
              <a:off x="4286" y="1631"/>
              <a:ext cx="1270" cy="404"/>
            </a:xfrm>
            <a:prstGeom prst="rect">
              <a:avLst/>
            </a:prstGeom>
            <a:noFill/>
          </p:spPr>
          <p:txBody>
            <a:bodyPr lIns="68580" tIns="0" rIns="68580" bIns="0" anchor="ctr" anchorCtr="0"/>
            <a:lstStyle/>
            <a:p>
              <a:pPr lvl="0" algn="ctr">
                <a:defRPr/>
              </a:pPr>
              <a:r>
                <a:rPr sz="1200">
                  <a:latin typeface="Franklin Gothic Medium"/>
                  <a:ea typeface="Times New Roman"/>
                </a:rPr>
                <a:t>Руководитель проекта</a:t>
              </a:r>
              <a:endParaRPr/>
            </a:p>
          </p:txBody>
        </p:sp>
        <p:sp>
          <p:nvSpPr>
            <p:cNvPr id="18" name="Shape 34832" hidden="0"/>
            <p:cNvSpPr>
              <a:spLocks noChangeShapeType="1"/>
            </p:cNvSpPr>
            <p:nvPr isPhoto="0" userDrawn="0"/>
          </p:nvSpPr>
          <p:spPr bwMode="auto">
            <a:xfrm>
              <a:off x="249" y="2035"/>
              <a:ext cx="227" cy="403"/>
            </a:xfrm>
            <a:prstGeom prst="rect">
              <a:avLst/>
            </a:prstGeom>
            <a:noFill/>
          </p:spPr>
          <p:txBody>
            <a:bodyPr lIns="91443" tIns="45715" rIns="91443" bIns="45715" anchor="ctr" anchorCtr="0"/>
            <a:lstStyle/>
            <a:p>
              <a:pPr lvl="0" algn="ctr">
                <a:defRPr/>
              </a:pPr>
              <a:r>
                <a:rPr sz="1200">
                  <a:solidFill>
                    <a:srgbClr val="1C1C1C"/>
                  </a:solidFill>
                  <a:latin typeface="Franklin Gothic Medium"/>
                </a:rPr>
                <a:t>3.</a:t>
              </a:r>
              <a:endParaRPr/>
            </a:p>
          </p:txBody>
        </p:sp>
        <p:sp>
          <p:nvSpPr>
            <p:cNvPr id="19" name="Shape 34833" hidden="0"/>
            <p:cNvSpPr>
              <a:spLocks noChangeShapeType="1"/>
            </p:cNvSpPr>
            <p:nvPr isPhoto="0" userDrawn="0"/>
          </p:nvSpPr>
          <p:spPr bwMode="auto">
            <a:xfrm>
              <a:off x="476" y="2035"/>
              <a:ext cx="1179" cy="403"/>
            </a:xfrm>
            <a:prstGeom prst="rect">
              <a:avLst/>
            </a:prstGeom>
            <a:noFill/>
          </p:spPr>
          <p:txBody>
            <a:bodyPr lIns="91443" tIns="45704" rIns="91443" bIns="45704" anchor="ctr" anchorCtr="0"/>
            <a:lstStyle/>
            <a:p>
              <a:pPr lvl="0" algn="ctr">
                <a:defRPr/>
              </a:pPr>
              <a:r>
                <a:rPr lang="ru-RU" sz="1200" b="1">
                  <a:solidFill>
                    <a:srgbClr val="1C1C1C"/>
                  </a:solidFill>
                  <a:latin typeface="Franklin Gothic Medium"/>
                </a:rPr>
                <a:t>Зарубина Юлия Николаевна</a:t>
              </a:r>
              <a:endParaRPr/>
            </a:p>
          </p:txBody>
        </p:sp>
        <p:sp>
          <p:nvSpPr>
            <p:cNvPr id="20" name="Shape 34834" hidden="0"/>
            <p:cNvSpPr>
              <a:spLocks noChangeShapeType="1"/>
            </p:cNvSpPr>
            <p:nvPr isPhoto="0" userDrawn="0"/>
          </p:nvSpPr>
          <p:spPr bwMode="auto">
            <a:xfrm>
              <a:off x="1655" y="2035"/>
              <a:ext cx="2631" cy="403"/>
            </a:xfrm>
            <a:prstGeom prst="rect">
              <a:avLst/>
            </a:prstGeom>
            <a:noFill/>
          </p:spPr>
          <p:txBody>
            <a:bodyPr lIns="91443" tIns="45704" rIns="91443" bIns="45704" anchor="ctr" anchorCtr="0"/>
            <a:lstStyle/>
            <a:p>
              <a:pPr lvl="0" algn="ctr">
                <a:defRPr/>
              </a:pPr>
              <a:r>
                <a:rPr lang="ru-RU" sz="1200">
                  <a:latin typeface="Franklin Gothic Medium"/>
                  <a:ea typeface="Times New Roman"/>
                </a:rPr>
                <a:t>Заместитель директора </a:t>
              </a:r>
              <a:r>
                <a:rPr lang="ru-RU" sz="1200">
                  <a:solidFill>
                    <a:srgbClr val="000000"/>
                  </a:solidFill>
                  <a:latin typeface="Franklin Gothic Medium"/>
                  <a:ea typeface="Times New Roman"/>
                </a:rPr>
                <a:t>ОГАПОУ «Яковлевский политехнический техникум»</a:t>
              </a:r>
              <a:endParaRPr/>
            </a:p>
          </p:txBody>
        </p:sp>
        <p:sp>
          <p:nvSpPr>
            <p:cNvPr id="21" name="Shape 34835" hidden="0"/>
            <p:cNvSpPr>
              <a:spLocks noChangeShapeType="1"/>
            </p:cNvSpPr>
            <p:nvPr isPhoto="0" userDrawn="0"/>
          </p:nvSpPr>
          <p:spPr bwMode="auto">
            <a:xfrm>
              <a:off x="4286" y="2035"/>
              <a:ext cx="1270" cy="403"/>
            </a:xfrm>
            <a:prstGeom prst="rect">
              <a:avLst/>
            </a:prstGeom>
            <a:noFill/>
          </p:spPr>
          <p:txBody>
            <a:bodyPr lIns="68580" tIns="0" rIns="68580" bIns="0" anchor="ctr" anchorCtr="0"/>
            <a:lstStyle/>
            <a:p>
              <a:pPr lvl="0" algn="ctr">
                <a:defRPr/>
              </a:pPr>
              <a:r>
                <a:rPr sz="1200">
                  <a:latin typeface="Franklin Gothic Medium"/>
                  <a:ea typeface="Times New Roman"/>
                </a:rPr>
                <a:t>Администратор проекта</a:t>
              </a:r>
              <a:endParaRPr/>
            </a:p>
          </p:txBody>
        </p:sp>
        <p:sp>
          <p:nvSpPr>
            <p:cNvPr id="22" name="Shape 34836" hidden="0"/>
            <p:cNvSpPr>
              <a:spLocks noChangeShapeType="1"/>
            </p:cNvSpPr>
            <p:nvPr isPhoto="0" userDrawn="0"/>
          </p:nvSpPr>
          <p:spPr bwMode="auto">
            <a:xfrm>
              <a:off x="249" y="2438"/>
              <a:ext cx="227" cy="461"/>
            </a:xfrm>
            <a:prstGeom prst="rect">
              <a:avLst/>
            </a:prstGeom>
            <a:noFill/>
          </p:spPr>
          <p:txBody>
            <a:bodyPr lIns="91443" tIns="45715" rIns="91443" bIns="45715" anchor="ctr" anchorCtr="0"/>
            <a:lstStyle/>
            <a:p>
              <a:pPr lvl="0" algn="ctr">
                <a:defRPr/>
              </a:pPr>
              <a:r>
                <a:rPr sz="1200">
                  <a:solidFill>
                    <a:srgbClr val="1C1C1C"/>
                  </a:solidFill>
                  <a:latin typeface="Franklin Gothic Medium"/>
                </a:rPr>
                <a:t>4.</a:t>
              </a:r>
              <a:endParaRPr/>
            </a:p>
          </p:txBody>
        </p:sp>
        <p:sp>
          <p:nvSpPr>
            <p:cNvPr id="23" name="Shape 34837" hidden="0"/>
            <p:cNvSpPr>
              <a:spLocks noChangeShapeType="1"/>
            </p:cNvSpPr>
            <p:nvPr isPhoto="0" userDrawn="0"/>
          </p:nvSpPr>
          <p:spPr bwMode="auto">
            <a:xfrm>
              <a:off x="476" y="2438"/>
              <a:ext cx="1179" cy="461"/>
            </a:xfrm>
            <a:prstGeom prst="rect">
              <a:avLst/>
            </a:prstGeom>
            <a:noFill/>
          </p:spPr>
          <p:txBody>
            <a:bodyPr lIns="91443" tIns="45704" rIns="91443" bIns="45704" anchor="ctr" anchorCtr="0"/>
            <a:lstStyle/>
            <a:p>
              <a:pPr lvl="0" algn="ctr">
                <a:defRPr/>
              </a:pPr>
              <a:r>
                <a:rPr lang="ru-RU" sz="1200" b="1">
                  <a:solidFill>
                    <a:srgbClr val="1C1C1C"/>
                  </a:solidFill>
                  <a:latin typeface="Franklin Gothic Medium"/>
                </a:rPr>
                <a:t>Курилова Елена Ивановна</a:t>
              </a:r>
              <a:endParaRPr/>
            </a:p>
          </p:txBody>
        </p:sp>
        <p:sp>
          <p:nvSpPr>
            <p:cNvPr id="24" name="Shape 34838" hidden="0"/>
            <p:cNvSpPr>
              <a:spLocks noChangeShapeType="1"/>
            </p:cNvSpPr>
            <p:nvPr isPhoto="0" userDrawn="0"/>
          </p:nvSpPr>
          <p:spPr bwMode="auto">
            <a:xfrm>
              <a:off x="1655" y="2438"/>
              <a:ext cx="2631" cy="461"/>
            </a:xfrm>
            <a:prstGeom prst="rect">
              <a:avLst/>
            </a:prstGeom>
            <a:noFill/>
          </p:spPr>
          <p:txBody>
            <a:bodyPr lIns="91443" tIns="45704" rIns="91443" bIns="45704" anchor="ctr" anchorCtr="0"/>
            <a:lstStyle/>
            <a:p>
              <a:pPr marL="0" lvl="1" indent="0" algn="ctr">
                <a:defRPr/>
              </a:pPr>
              <a:r>
                <a:rPr lang="ru-RU" sz="1200">
                  <a:solidFill>
                    <a:srgbClr val="000000"/>
                  </a:solidFill>
                  <a:latin typeface="Franklin Gothic Medium"/>
                  <a:ea typeface="Times New Roman"/>
                </a:rPr>
                <a:t>Заместитель директора ОГАПОУ «Яковлевский политехнический техникум»</a:t>
              </a:r>
              <a:endParaRPr/>
            </a:p>
          </p:txBody>
        </p:sp>
        <p:sp>
          <p:nvSpPr>
            <p:cNvPr id="25" name="Shape 34839" hidden="0"/>
            <p:cNvSpPr>
              <a:spLocks noChangeShapeType="1"/>
            </p:cNvSpPr>
            <p:nvPr isPhoto="0" userDrawn="0"/>
          </p:nvSpPr>
          <p:spPr bwMode="auto">
            <a:xfrm>
              <a:off x="4286" y="2438"/>
              <a:ext cx="1270" cy="461"/>
            </a:xfrm>
            <a:prstGeom prst="rect">
              <a:avLst/>
            </a:prstGeom>
            <a:noFill/>
          </p:spPr>
          <p:txBody>
            <a:bodyPr lIns="68580" tIns="0" rIns="68580" bIns="0" anchor="ctr" anchorCtr="0"/>
            <a:lstStyle/>
            <a:p>
              <a:pPr lvl="0" algn="ctr">
                <a:defRPr/>
              </a:pPr>
              <a:r>
                <a:rPr sz="1200">
                  <a:latin typeface="Franklin Gothic Medium"/>
                  <a:ea typeface="Times New Roman"/>
                </a:rPr>
                <a:t>Оператор мониторинга проекта</a:t>
              </a:r>
              <a:endParaRPr/>
            </a:p>
          </p:txBody>
        </p:sp>
        <p:sp>
          <p:nvSpPr>
            <p:cNvPr id="26" name="Shape 34840" hidden="0"/>
            <p:cNvSpPr>
              <a:spLocks noChangeShapeType="1"/>
            </p:cNvSpPr>
            <p:nvPr isPhoto="0" userDrawn="0"/>
          </p:nvSpPr>
          <p:spPr bwMode="auto">
            <a:xfrm>
              <a:off x="249" y="2899"/>
              <a:ext cx="227" cy="425"/>
            </a:xfrm>
            <a:prstGeom prst="rect">
              <a:avLst/>
            </a:prstGeom>
            <a:noFill/>
          </p:spPr>
          <p:txBody>
            <a:bodyPr lIns="91443" tIns="45715" rIns="91443" bIns="45715" anchor="ctr" anchorCtr="0"/>
            <a:lstStyle/>
            <a:p>
              <a:pPr lvl="0" algn="ctr">
                <a:defRPr/>
              </a:pPr>
              <a:r>
                <a:rPr sz="1200">
                  <a:solidFill>
                    <a:srgbClr val="1C1C1C"/>
                  </a:solidFill>
                  <a:latin typeface="Franklin Gothic Medium"/>
                </a:rPr>
                <a:t>5.</a:t>
              </a:r>
              <a:endParaRPr/>
            </a:p>
          </p:txBody>
        </p:sp>
        <p:sp>
          <p:nvSpPr>
            <p:cNvPr id="27" name="Shape 34841" hidden="0"/>
            <p:cNvSpPr>
              <a:spLocks noChangeShapeType="1"/>
            </p:cNvSpPr>
            <p:nvPr isPhoto="0" userDrawn="0"/>
          </p:nvSpPr>
          <p:spPr bwMode="auto">
            <a:xfrm>
              <a:off x="476" y="2899"/>
              <a:ext cx="1179" cy="425"/>
            </a:xfrm>
            <a:prstGeom prst="rect">
              <a:avLst/>
            </a:prstGeom>
            <a:noFill/>
          </p:spPr>
          <p:txBody>
            <a:bodyPr lIns="91443" tIns="45704" rIns="91443" bIns="45704" anchor="ctr" anchorCtr="0"/>
            <a:lstStyle/>
            <a:p>
              <a:pPr lvl="0" algn="ctr">
                <a:defRPr/>
              </a:pPr>
              <a:r>
                <a:rPr lang="ru-RU" sz="1200" b="1">
                  <a:latin typeface="Franklin Gothic Medium"/>
                </a:rPr>
                <a:t>Тарасов Ян Александрович</a:t>
              </a:r>
              <a:endParaRPr/>
            </a:p>
          </p:txBody>
        </p:sp>
        <p:sp>
          <p:nvSpPr>
            <p:cNvPr id="28" name="Shape 34842" hidden="0"/>
            <p:cNvSpPr>
              <a:spLocks noChangeShapeType="1"/>
            </p:cNvSpPr>
            <p:nvPr isPhoto="0" userDrawn="0"/>
          </p:nvSpPr>
          <p:spPr bwMode="auto">
            <a:xfrm>
              <a:off x="1655" y="2899"/>
              <a:ext cx="2631" cy="425"/>
            </a:xfrm>
            <a:prstGeom prst="rect">
              <a:avLst/>
            </a:prstGeom>
            <a:noFill/>
          </p:spPr>
          <p:txBody>
            <a:bodyPr lIns="91443" tIns="45704" rIns="91443" bIns="45704" anchor="ctr" anchorCtr="0"/>
            <a:lstStyle/>
            <a:p>
              <a:pPr lvl="0" algn="ctr">
                <a:defRPr/>
              </a:pPr>
              <a:r>
                <a:rPr lang="ru-RU" sz="1200">
                  <a:solidFill>
                    <a:srgbClr val="000000"/>
                  </a:solidFill>
                  <a:latin typeface="Franklin Gothic Medium"/>
                  <a:ea typeface="Times New Roman"/>
                </a:rPr>
                <a:t>Заместитель директора ОГАПОУ «Яковлевский политехнический техникум»</a:t>
              </a:r>
              <a:endParaRPr/>
            </a:p>
          </p:txBody>
        </p:sp>
        <p:sp>
          <p:nvSpPr>
            <p:cNvPr id="29" name="Shape 34843" hidden="0"/>
            <p:cNvSpPr>
              <a:spLocks noChangeShapeType="1"/>
            </p:cNvSpPr>
            <p:nvPr isPhoto="0" userDrawn="0"/>
          </p:nvSpPr>
          <p:spPr bwMode="auto">
            <a:xfrm>
              <a:off x="4286" y="2899"/>
              <a:ext cx="1270" cy="425"/>
            </a:xfrm>
            <a:prstGeom prst="rect">
              <a:avLst/>
            </a:prstGeom>
            <a:noFill/>
          </p:spPr>
          <p:txBody>
            <a:bodyPr lIns="91443" tIns="45715" rIns="91443" bIns="45715" anchor="ctr" anchorCtr="0"/>
            <a:lstStyle/>
            <a:p>
              <a:pPr lvl="0" algn="ctr">
                <a:defRPr/>
              </a:pPr>
              <a:r>
                <a:rPr lang="ru-RU" sz="1200">
                  <a:solidFill>
                    <a:srgbClr val="000000"/>
                  </a:solidFill>
                  <a:latin typeface="Franklin Gothic Medium"/>
                  <a:ea typeface="Times New Roman"/>
                </a:rPr>
                <a:t>Член рабочей группы</a:t>
              </a:r>
              <a:endParaRPr/>
            </a:p>
            <a:p>
              <a:pPr lvl="0" algn="just">
                <a:defRPr/>
              </a:pPr>
              <a:endParaRPr/>
            </a:p>
          </p:txBody>
        </p:sp>
        <p:sp>
          <p:nvSpPr>
            <p:cNvPr id="30" name="Shape 34844" hidden="0"/>
            <p:cNvSpPr>
              <a:spLocks noChangeShapeType="1"/>
            </p:cNvSpPr>
            <p:nvPr isPhoto="0" userDrawn="0"/>
          </p:nvSpPr>
          <p:spPr bwMode="auto">
            <a:xfrm>
              <a:off x="249" y="3324"/>
              <a:ext cx="227" cy="518"/>
            </a:xfrm>
            <a:prstGeom prst="rect">
              <a:avLst/>
            </a:prstGeom>
            <a:noFill/>
          </p:spPr>
          <p:txBody>
            <a:bodyPr lIns="91443" tIns="45715" rIns="91443" bIns="45715" anchor="ctr" anchorCtr="0"/>
            <a:lstStyle/>
            <a:p>
              <a:pPr lvl="0" algn="ctr">
                <a:defRPr/>
              </a:pPr>
              <a:r>
                <a:rPr sz="1200">
                  <a:solidFill>
                    <a:srgbClr val="1C1C1C"/>
                  </a:solidFill>
                  <a:latin typeface="Franklin Gothic Medium"/>
                </a:rPr>
                <a:t>6.</a:t>
              </a:r>
              <a:endParaRPr/>
            </a:p>
          </p:txBody>
        </p:sp>
        <p:sp>
          <p:nvSpPr>
            <p:cNvPr id="31" name="Shape 34845" hidden="0"/>
            <p:cNvSpPr>
              <a:spLocks noChangeShapeType="1"/>
            </p:cNvSpPr>
            <p:nvPr isPhoto="0" userDrawn="0"/>
          </p:nvSpPr>
          <p:spPr bwMode="auto">
            <a:xfrm>
              <a:off x="476" y="3324"/>
              <a:ext cx="1179" cy="518"/>
            </a:xfrm>
            <a:prstGeom prst="rect">
              <a:avLst/>
            </a:prstGeom>
            <a:noFill/>
          </p:spPr>
          <p:txBody>
            <a:bodyPr lIns="91443" tIns="45704" rIns="91443" bIns="45704" anchor="ctr" anchorCtr="0"/>
            <a:lstStyle/>
            <a:p>
              <a:pPr lvl="0" algn="ctr">
                <a:defRPr/>
              </a:pPr>
              <a:r>
                <a:rPr lang="ru-RU" sz="1200" b="1">
                  <a:solidFill>
                    <a:srgbClr val="1C1C1C"/>
                  </a:solidFill>
                  <a:latin typeface="Franklin Gothic Medium"/>
                </a:rPr>
                <a:t>Кашик Наталья Владимировна</a:t>
              </a:r>
              <a:endParaRPr/>
            </a:p>
          </p:txBody>
        </p:sp>
        <p:sp>
          <p:nvSpPr>
            <p:cNvPr id="32" name="Shape 34846" hidden="0"/>
            <p:cNvSpPr>
              <a:spLocks noChangeShapeType="1"/>
            </p:cNvSpPr>
            <p:nvPr isPhoto="0" userDrawn="0"/>
          </p:nvSpPr>
          <p:spPr bwMode="auto">
            <a:xfrm>
              <a:off x="1655" y="3324"/>
              <a:ext cx="2631" cy="518"/>
            </a:xfrm>
            <a:prstGeom prst="rect">
              <a:avLst/>
            </a:prstGeom>
            <a:noFill/>
          </p:spPr>
          <p:txBody>
            <a:bodyPr lIns="91443" tIns="45704" rIns="91443" bIns="45704" anchor="ctr" anchorCtr="0"/>
            <a:lstStyle/>
            <a:p>
              <a:pPr marL="0" lvl="1" indent="0" algn="ctr">
                <a:defRPr/>
              </a:pPr>
              <a:r>
                <a:rPr lang="ru-RU" sz="1200">
                  <a:solidFill>
                    <a:srgbClr val="000000"/>
                  </a:solidFill>
                  <a:latin typeface="Franklin Gothic Medium"/>
                  <a:ea typeface="Times New Roman"/>
                </a:rPr>
                <a:t>Начальник планового отдела ОГАПОУ «Яковлевский политехнический техникум»</a:t>
              </a:r>
              <a:endParaRPr/>
            </a:p>
          </p:txBody>
        </p:sp>
        <p:sp>
          <p:nvSpPr>
            <p:cNvPr id="33" name="Shape 34847" hidden="0"/>
            <p:cNvSpPr>
              <a:spLocks noChangeShapeType="1"/>
            </p:cNvSpPr>
            <p:nvPr isPhoto="0" userDrawn="0"/>
          </p:nvSpPr>
          <p:spPr bwMode="auto">
            <a:xfrm>
              <a:off x="4286" y="3324"/>
              <a:ext cx="1270" cy="518"/>
            </a:xfrm>
            <a:prstGeom prst="rect">
              <a:avLst/>
            </a:prstGeom>
            <a:noFill/>
          </p:spPr>
          <p:txBody>
            <a:bodyPr lIns="91443" tIns="45715" rIns="91443" bIns="45715" anchor="ctr" anchorCtr="0"/>
            <a:lstStyle/>
            <a:p>
              <a:pPr lvl="0" algn="ctr">
                <a:defRPr/>
              </a:pPr>
              <a:r>
                <a:rPr lang="ru-RU" sz="1200">
                  <a:solidFill>
                    <a:srgbClr val="000000"/>
                  </a:solidFill>
                  <a:latin typeface="Franklin Gothic Medium"/>
                  <a:ea typeface="Times New Roman"/>
                </a:rPr>
                <a:t>Член рабочей группы</a:t>
              </a:r>
              <a:endParaRPr/>
            </a:p>
            <a:p>
              <a:pPr lvl="0">
                <a:defRPr/>
              </a:pPr>
              <a:endParaRPr lang="en-US" sz="1200"/>
            </a:p>
            <a:p>
              <a:pPr lvl="0">
                <a:defRPr/>
              </a:pPr>
              <a:endParaRPr/>
            </a:p>
          </p:txBody>
        </p:sp>
        <p:sp>
          <p:nvSpPr>
            <p:cNvPr id="34" name="Shape 34848" hidden="0"/>
            <p:cNvSpPr>
              <a:spLocks noChangeShapeType="1"/>
            </p:cNvSpPr>
            <p:nvPr isPhoto="0" userDrawn="0"/>
          </p:nvSpPr>
          <p:spPr bwMode="auto">
            <a:xfrm>
              <a:off x="249" y="3842"/>
              <a:ext cx="227" cy="288"/>
            </a:xfrm>
            <a:prstGeom prst="rect">
              <a:avLst/>
            </a:prstGeom>
            <a:noFill/>
          </p:spPr>
          <p:txBody>
            <a:bodyPr lIns="91443" tIns="45715" rIns="91443" bIns="45715" anchor="ctr" anchorCtr="0"/>
            <a:lstStyle/>
            <a:p>
              <a:pPr lvl="0" algn="ctr">
                <a:defRPr/>
              </a:pPr>
              <a:r>
                <a:rPr sz="1200">
                  <a:solidFill>
                    <a:srgbClr val="1C1C1C"/>
                  </a:solidFill>
                  <a:latin typeface="Franklin Gothic Medium"/>
                </a:rPr>
                <a:t>7.</a:t>
              </a:r>
              <a:endParaRPr/>
            </a:p>
          </p:txBody>
        </p:sp>
        <p:sp>
          <p:nvSpPr>
            <p:cNvPr id="35" name="Shape 34849" hidden="0"/>
            <p:cNvSpPr>
              <a:spLocks noChangeShapeType="1"/>
            </p:cNvSpPr>
            <p:nvPr isPhoto="0" userDrawn="0"/>
          </p:nvSpPr>
          <p:spPr bwMode="auto">
            <a:xfrm>
              <a:off x="476" y="3842"/>
              <a:ext cx="1179" cy="288"/>
            </a:xfrm>
            <a:prstGeom prst="rect">
              <a:avLst/>
            </a:prstGeom>
            <a:noFill/>
          </p:spPr>
          <p:txBody>
            <a:bodyPr lIns="91443" tIns="45704" rIns="91443" bIns="45704" anchor="ctr" anchorCtr="0"/>
            <a:lstStyle/>
            <a:p>
              <a:pPr lvl="0" algn="ctr">
                <a:defRPr/>
              </a:pPr>
              <a:r>
                <a:rPr lang="ru-RU" sz="1200" b="1">
                  <a:solidFill>
                    <a:srgbClr val="1C1C1C"/>
                  </a:solidFill>
                  <a:latin typeface="Franklin Gothic Medium"/>
                </a:rPr>
                <a:t>Евдокимов Александр Петрович</a:t>
              </a:r>
              <a:endParaRPr/>
            </a:p>
          </p:txBody>
        </p:sp>
        <p:sp>
          <p:nvSpPr>
            <p:cNvPr id="36" name="Shape 34850" hidden="0"/>
            <p:cNvSpPr>
              <a:spLocks noChangeShapeType="1"/>
            </p:cNvSpPr>
            <p:nvPr isPhoto="0" userDrawn="0"/>
          </p:nvSpPr>
          <p:spPr bwMode="auto">
            <a:xfrm>
              <a:off x="1655" y="3842"/>
              <a:ext cx="2631" cy="288"/>
            </a:xfrm>
            <a:prstGeom prst="rect">
              <a:avLst/>
            </a:prstGeom>
            <a:noFill/>
          </p:spPr>
          <p:txBody>
            <a:bodyPr lIns="91443" tIns="45704" rIns="91443" bIns="45704" anchor="ctr" anchorCtr="0"/>
            <a:lstStyle/>
            <a:p>
              <a:pPr marL="0" lvl="1" indent="0" algn="ctr">
                <a:defRPr/>
              </a:pPr>
              <a:r>
                <a:rPr lang="ru-RU" sz="1200">
                  <a:solidFill>
                    <a:srgbClr val="000000"/>
                  </a:solidFill>
                  <a:latin typeface="Franklin Gothic Book"/>
                  <a:ea typeface="Times New Roman"/>
                </a:rPr>
                <a:t>Заместитель директора ОГАПОУ «Яковлевский политехнический техникум»</a:t>
              </a:r>
              <a:endParaRPr/>
            </a:p>
          </p:txBody>
        </p:sp>
        <p:sp>
          <p:nvSpPr>
            <p:cNvPr id="37" name="Shape 34851" hidden="0"/>
            <p:cNvSpPr>
              <a:spLocks noChangeShapeType="1"/>
            </p:cNvSpPr>
            <p:nvPr isPhoto="0" userDrawn="0"/>
          </p:nvSpPr>
          <p:spPr bwMode="auto">
            <a:xfrm>
              <a:off x="4286" y="3842"/>
              <a:ext cx="1270" cy="288"/>
            </a:xfrm>
            <a:prstGeom prst="rect">
              <a:avLst/>
            </a:prstGeom>
            <a:noFill/>
          </p:spPr>
          <p:txBody>
            <a:bodyPr lIns="91443" tIns="45715" rIns="91443" bIns="45715" anchor="ctr" anchorCtr="0"/>
            <a:lstStyle/>
            <a:p>
              <a:pPr lvl="0" algn="ctr">
                <a:defRPr/>
              </a:pPr>
              <a:r>
                <a:rPr lang="ru-RU" sz="1200">
                  <a:solidFill>
                    <a:srgbClr val="000000"/>
                  </a:solidFill>
                  <a:latin typeface="Franklin Gothic Book"/>
                  <a:ea typeface="Times New Roman"/>
                </a:rPr>
                <a:t>Член рабочей группы</a:t>
              </a:r>
              <a:endParaRPr/>
            </a:p>
            <a:p>
              <a:pPr lvl="0">
                <a:defRPr/>
              </a:pPr>
              <a:endParaRPr/>
            </a:p>
          </p:txBody>
        </p:sp>
        <p:sp>
          <p:nvSpPr>
            <p:cNvPr id="38" name="Shape 34852" hidden="0"/>
            <p:cNvSpPr>
              <a:spLocks noChangeShapeType="1"/>
            </p:cNvSpPr>
            <p:nvPr isPhoto="0" userDrawn="0"/>
          </p:nvSpPr>
          <p:spPr bwMode="auto">
            <a:xfrm>
              <a:off x="476" y="754"/>
              <a:ext cx="0" cy="3376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39" name="Shape 34853" hidden="0"/>
            <p:cNvSpPr>
              <a:spLocks noChangeShapeType="1"/>
            </p:cNvSpPr>
            <p:nvPr isPhoto="0" userDrawn="0"/>
          </p:nvSpPr>
          <p:spPr bwMode="auto">
            <a:xfrm>
              <a:off x="1655" y="754"/>
              <a:ext cx="0" cy="3376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0" name="Shape 34854" hidden="0"/>
            <p:cNvSpPr>
              <a:spLocks noChangeShapeType="1"/>
            </p:cNvSpPr>
            <p:nvPr isPhoto="0" userDrawn="0"/>
          </p:nvSpPr>
          <p:spPr bwMode="auto">
            <a:xfrm>
              <a:off x="4286" y="754"/>
              <a:ext cx="0" cy="3376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1" name="Shape 34855" hidden="0"/>
            <p:cNvSpPr>
              <a:spLocks noChangeShapeType="1"/>
            </p:cNvSpPr>
            <p:nvPr isPhoto="0" userDrawn="0"/>
          </p:nvSpPr>
          <p:spPr bwMode="auto">
            <a:xfrm>
              <a:off x="249" y="1080"/>
              <a:ext cx="5307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2" name="Shape 34856" hidden="0"/>
            <p:cNvSpPr>
              <a:spLocks noChangeShapeType="1"/>
            </p:cNvSpPr>
            <p:nvPr isPhoto="0" userDrawn="0"/>
          </p:nvSpPr>
          <p:spPr bwMode="auto">
            <a:xfrm>
              <a:off x="249" y="1631"/>
              <a:ext cx="5307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3" name="Shape 34857" hidden="0"/>
            <p:cNvSpPr>
              <a:spLocks noChangeShapeType="1"/>
            </p:cNvSpPr>
            <p:nvPr isPhoto="0" userDrawn="0"/>
          </p:nvSpPr>
          <p:spPr bwMode="auto">
            <a:xfrm>
              <a:off x="249" y="2035"/>
              <a:ext cx="5307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4" name="Shape 34858" hidden="0"/>
            <p:cNvSpPr>
              <a:spLocks noChangeShapeType="1"/>
            </p:cNvSpPr>
            <p:nvPr isPhoto="0" userDrawn="0"/>
          </p:nvSpPr>
          <p:spPr bwMode="auto">
            <a:xfrm>
              <a:off x="249" y="2438"/>
              <a:ext cx="5307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5" name="Shape 34859" hidden="0"/>
            <p:cNvSpPr>
              <a:spLocks noChangeShapeType="1"/>
            </p:cNvSpPr>
            <p:nvPr isPhoto="0" userDrawn="0"/>
          </p:nvSpPr>
          <p:spPr bwMode="auto">
            <a:xfrm>
              <a:off x="249" y="2899"/>
              <a:ext cx="5307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6" name="Shape 34860" hidden="0"/>
            <p:cNvSpPr>
              <a:spLocks noChangeShapeType="1"/>
            </p:cNvSpPr>
            <p:nvPr isPhoto="0" userDrawn="0"/>
          </p:nvSpPr>
          <p:spPr bwMode="auto">
            <a:xfrm>
              <a:off x="249" y="3324"/>
              <a:ext cx="5307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7" name="Shape 34861" hidden="0"/>
            <p:cNvSpPr>
              <a:spLocks noChangeShapeType="1"/>
            </p:cNvSpPr>
            <p:nvPr isPhoto="0" userDrawn="0"/>
          </p:nvSpPr>
          <p:spPr bwMode="auto">
            <a:xfrm>
              <a:off x="249" y="3842"/>
              <a:ext cx="5307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8" name="Shape 34862" hidden="0"/>
            <p:cNvSpPr>
              <a:spLocks noChangeShapeType="1"/>
            </p:cNvSpPr>
            <p:nvPr isPhoto="0" userDrawn="0"/>
          </p:nvSpPr>
          <p:spPr bwMode="auto">
            <a:xfrm>
              <a:off x="249" y="754"/>
              <a:ext cx="0" cy="3376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9" name="Shape 34863" hidden="0"/>
            <p:cNvSpPr>
              <a:spLocks noChangeShapeType="1"/>
            </p:cNvSpPr>
            <p:nvPr isPhoto="0" userDrawn="0"/>
          </p:nvSpPr>
          <p:spPr bwMode="auto">
            <a:xfrm>
              <a:off x="5556" y="754"/>
              <a:ext cx="0" cy="3376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0" name="Shape 34864" hidden="0"/>
            <p:cNvSpPr>
              <a:spLocks noChangeShapeType="1"/>
            </p:cNvSpPr>
            <p:nvPr isPhoto="0" userDrawn="0"/>
          </p:nvSpPr>
          <p:spPr bwMode="auto">
            <a:xfrm>
              <a:off x="249" y="754"/>
              <a:ext cx="5307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1" name="Shape 34865" hidden="0"/>
            <p:cNvSpPr>
              <a:spLocks noChangeShapeType="1"/>
            </p:cNvSpPr>
            <p:nvPr isPhoto="0" userDrawn="0"/>
          </p:nvSpPr>
          <p:spPr bwMode="auto">
            <a:xfrm>
              <a:off x="249" y="4130"/>
              <a:ext cx="5307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25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ChangeShapeType="1" noGrp="1"/>
          </p:cNvSpPr>
          <p:nvPr isPhoto="0" userDrawn="0">
            <p:ph type="title" hasCustomPrompt="0"/>
          </p:nvPr>
        </p:nvSpPr>
        <p:spPr bwMode="auto">
          <a:xfrm>
            <a:off x="304800" y="457200"/>
            <a:ext cx="8686800" cy="838200"/>
          </a:xfrm>
          <a:prstGeom prst="rect">
            <a:avLst/>
          </a:prstGeom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5" name="Объект 2" hidden="0"/>
          <p:cNvSpPr>
            <a:spLocks noChangeShapeType="1" noGrp="1"/>
          </p:cNvSpPr>
          <p:nvPr isPhoto="0" userDrawn="0">
            <p:ph type="obj" hasCustomPrompt="0"/>
          </p:nvPr>
        </p:nvSpPr>
        <p:spPr bwMode="auto">
          <a:xfrm>
            <a:off x="304800" y="1554162"/>
            <a:ext cx="8686800" cy="4525962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defRPr/>
            </a:pPr>
            <a:endParaRPr/>
          </a:p>
        </p:txBody>
      </p:sp>
      <p:sp>
        <p:nvSpPr>
          <p:cNvPr id="6" name="Номер слайда 3" hidden="0"/>
          <p:cNvSpPr>
            <a:spLocks noAdjustHandles="0" noChangeArrowheads="0"/>
          </p:cNvSpPr>
          <p:nvPr isPhoto="0" userDrawn="0">
            <p:ph type="sldNum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  <p:pic>
        <p:nvPicPr>
          <p:cNvPr id="7" name="Picture 2" descr="Z:\Зикеев А.В\Карточка проекта (ред).jpg" hidden="0"/>
          <p:cNvPicPr>
            <a:picLocks noChangeAspect="1" noGrp="1"/>
          </p:cNvPicPr>
          <p:nvPr isPhoto="0" userDrawn="0"/>
        </p:nvPicPr>
        <p:blipFill>
          <a:blip r:embed="rId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25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ChangeShapeType="1" noGrp="1"/>
          </p:cNvSpPr>
          <p:nvPr isPhoto="0" userDrawn="0">
            <p:ph type="title" hasCustomPrompt="0"/>
          </p:nvPr>
        </p:nvSpPr>
        <p:spPr bwMode="auto">
          <a:xfrm>
            <a:off x="323850" y="188912"/>
            <a:ext cx="8820150" cy="811212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1pPr>
            <a:lvl2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2pPr>
            <a:lvl3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3pPr>
            <a:lvl4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4pPr>
            <a:lvl5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5pPr>
          </a:lstStyle>
          <a:p>
            <a:pPr marL="0" lvl="0" indent="0">
              <a:buNone/>
              <a:defRPr/>
            </a:pPr>
            <a:r>
              <a:rPr sz="2400">
                <a:solidFill>
                  <a:schemeClr val="dk1"/>
                </a:solidFill>
                <a:ea typeface="Arial"/>
              </a:rPr>
              <a:t>Введение в предметную област</a:t>
            </a:r>
            <a:br>
              <a:rPr sz="2400">
                <a:solidFill>
                  <a:schemeClr val="dk1"/>
                </a:solidFill>
                <a:ea typeface="Arial"/>
              </a:rPr>
            </a:br>
            <a:r>
              <a:rPr sz="2400">
                <a:solidFill>
                  <a:schemeClr val="dk1"/>
                </a:solidFill>
                <a:ea typeface="Arial"/>
              </a:rPr>
              <a:t>(описание ситуации «как есть</a:t>
            </a:r>
            <a:r>
              <a:rPr sz="2400">
                <a:solidFill>
                  <a:schemeClr val="dk1"/>
                </a:solidFill>
                <a:ea typeface="Arial"/>
              </a:rPr>
              <a:t>»)</a:t>
            </a:r>
            <a:endParaRPr/>
          </a:p>
        </p:txBody>
      </p:sp>
      <p:grpSp>
        <p:nvGrpSpPr>
          <p:cNvPr id="5" name="Объект 4" hidden="0"/>
          <p:cNvGrpSpPr/>
          <p:nvPr isPhoto="0" userDrawn="0"/>
        </p:nvGrpSpPr>
        <p:grpSpPr bwMode="auto">
          <a:xfrm>
            <a:off x="179387" y="1514475"/>
            <a:ext cx="8858250" cy="4891087"/>
            <a:chOff x="113" y="954"/>
            <a:chExt cx="5580" cy="3081"/>
          </a:xfrm>
        </p:grpSpPr>
        <p:sp>
          <p:nvSpPr>
            <p:cNvPr id="6" name="Shape 27652" hidden="0"/>
            <p:cNvSpPr>
              <a:spLocks noChangeShapeType="1"/>
            </p:cNvSpPr>
            <p:nvPr isPhoto="0" userDrawn="0"/>
          </p:nvSpPr>
          <p:spPr bwMode="auto">
            <a:xfrm>
              <a:off x="113" y="954"/>
              <a:ext cx="293" cy="309"/>
            </a:xfrm>
            <a:prstGeom prst="rect">
              <a:avLst/>
            </a:prstGeom>
            <a:solidFill>
              <a:srgbClr val="F2F2F2"/>
            </a:solidFill>
          </p:spPr>
          <p:txBody>
            <a:bodyPr lIns="68588" tIns="0" rIns="68588" bIns="0" anchor="ctr" anchorCtr="0"/>
            <a:lstStyle/>
            <a:p>
              <a:pPr lvl="0" algn="ctr">
                <a:lnSpc>
                  <a:spcPct val="114999"/>
                </a:lnSpc>
                <a:defRPr/>
              </a:pPr>
              <a:r>
                <a:rPr lang="ru-RU" sz="1200" b="1">
                  <a:latin typeface="Franklin Gothic Medium"/>
                  <a:ea typeface="Times New Roman"/>
                </a:rPr>
                <a:t>№ п/п</a:t>
              </a:r>
              <a:endParaRPr/>
            </a:p>
          </p:txBody>
        </p:sp>
        <p:sp>
          <p:nvSpPr>
            <p:cNvPr id="7" name="Shape 27653" hidden="0"/>
            <p:cNvSpPr>
              <a:spLocks noChangeShapeType="1"/>
            </p:cNvSpPr>
            <p:nvPr isPhoto="0" userDrawn="0"/>
          </p:nvSpPr>
          <p:spPr bwMode="auto">
            <a:xfrm>
              <a:off x="407" y="954"/>
              <a:ext cx="1581" cy="309"/>
            </a:xfrm>
            <a:prstGeom prst="rect">
              <a:avLst/>
            </a:prstGeom>
            <a:solidFill>
              <a:srgbClr val="F2F2F2"/>
            </a:solidFill>
          </p:spPr>
          <p:txBody>
            <a:bodyPr lIns="68588" tIns="0" rIns="68588" bIns="0" anchor="ctr" anchorCtr="0"/>
            <a:lstStyle/>
            <a:p>
              <a:pPr lvl="0" algn="ctr">
                <a:lnSpc>
                  <a:spcPct val="114999"/>
                </a:lnSpc>
                <a:defRPr/>
              </a:pPr>
              <a:r>
                <a:rPr lang="ru-RU" sz="1200" b="1">
                  <a:latin typeface="Franklin Gothic Medium"/>
                  <a:ea typeface="Times New Roman"/>
                </a:rPr>
                <a:t>Проблемы*</a:t>
              </a:r>
              <a:endParaRPr/>
            </a:p>
          </p:txBody>
        </p:sp>
        <p:sp>
          <p:nvSpPr>
            <p:cNvPr id="8" name="Shape 27654" hidden="0"/>
            <p:cNvSpPr>
              <a:spLocks noChangeShapeType="1"/>
            </p:cNvSpPr>
            <p:nvPr isPhoto="0" userDrawn="0"/>
          </p:nvSpPr>
          <p:spPr bwMode="auto">
            <a:xfrm>
              <a:off x="1988" y="954"/>
              <a:ext cx="1967" cy="309"/>
            </a:xfrm>
            <a:prstGeom prst="rect">
              <a:avLst/>
            </a:prstGeom>
            <a:solidFill>
              <a:srgbClr val="F2F2F2"/>
            </a:solidFill>
          </p:spPr>
          <p:txBody>
            <a:bodyPr lIns="68588" tIns="0" rIns="68588" bIns="0" anchor="ctr" anchorCtr="0"/>
            <a:lstStyle/>
            <a:p>
              <a:pPr lvl="0" algn="ctr">
                <a:lnSpc>
                  <a:spcPct val="114999"/>
                </a:lnSpc>
                <a:defRPr/>
              </a:pPr>
              <a:r>
                <a:rPr lang="ru-RU" sz="1200" b="1">
                  <a:latin typeface="Franklin Gothic Medium"/>
                  <a:ea typeface="Times New Roman"/>
                </a:rPr>
                <a:t>Первопричины</a:t>
              </a:r>
              <a:endParaRPr/>
            </a:p>
          </p:txBody>
        </p:sp>
        <p:sp>
          <p:nvSpPr>
            <p:cNvPr id="9" name="Shape 27655" hidden="0"/>
            <p:cNvSpPr>
              <a:spLocks noChangeShapeType="1"/>
            </p:cNvSpPr>
            <p:nvPr isPhoto="0" userDrawn="0"/>
          </p:nvSpPr>
          <p:spPr bwMode="auto">
            <a:xfrm>
              <a:off x="3955" y="954"/>
              <a:ext cx="1738" cy="309"/>
            </a:xfrm>
            <a:prstGeom prst="rect">
              <a:avLst/>
            </a:prstGeom>
            <a:solidFill>
              <a:srgbClr val="F2F2F2"/>
            </a:solidFill>
          </p:spPr>
          <p:txBody>
            <a:bodyPr lIns="68588" tIns="0" rIns="68588" bIns="0" anchor="ctr" anchorCtr="0"/>
            <a:lstStyle/>
            <a:p>
              <a:pPr lvl="0" algn="ctr">
                <a:lnSpc>
                  <a:spcPct val="114999"/>
                </a:lnSpc>
                <a:defRPr/>
              </a:pPr>
              <a:r>
                <a:rPr lang="ru-RU" sz="1200" b="1">
                  <a:latin typeface="Franklin Gothic Medium"/>
                  <a:ea typeface="Times New Roman"/>
                </a:rPr>
                <a:t>Решения</a:t>
              </a:r>
              <a:endParaRPr/>
            </a:p>
          </p:txBody>
        </p:sp>
        <p:sp>
          <p:nvSpPr>
            <p:cNvPr id="10" name="Shape 27656" hidden="0"/>
            <p:cNvSpPr>
              <a:spLocks noChangeShapeType="1"/>
            </p:cNvSpPr>
            <p:nvPr isPhoto="0" userDrawn="0"/>
          </p:nvSpPr>
          <p:spPr bwMode="auto">
            <a:xfrm>
              <a:off x="113" y="1263"/>
              <a:ext cx="293" cy="421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0" rIns="68588" bIns="0" anchor="ctr" anchorCtr="0"/>
            <a:lstStyle/>
            <a:p>
              <a:pPr lvl="0">
                <a:defRPr/>
              </a:pPr>
              <a:r>
                <a:rPr lang="ru-RU" sz="1200" b="1">
                  <a:latin typeface="Franklin Gothic Medium"/>
                </a:rPr>
                <a:t>1.</a:t>
              </a:r>
              <a:endParaRPr/>
            </a:p>
          </p:txBody>
        </p:sp>
        <p:sp>
          <p:nvSpPr>
            <p:cNvPr id="11" name="Shape 27657" hidden="0"/>
            <p:cNvSpPr>
              <a:spLocks noChangeShapeType="1"/>
            </p:cNvSpPr>
            <p:nvPr isPhoto="0" userDrawn="0"/>
          </p:nvSpPr>
          <p:spPr bwMode="auto">
            <a:xfrm>
              <a:off x="407" y="1263"/>
              <a:ext cx="1581" cy="421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34331" rIns="68588" bIns="34331" anchor="ctr" anchorCtr="0"/>
            <a:lstStyle/>
            <a:p>
              <a:pPr lvl="0">
                <a:defRPr/>
              </a:pPr>
              <a:r>
                <a:rPr sz="1200">
                  <a:latin typeface="Franklin Gothic Medium"/>
                  <a:ea typeface="Times New Roman"/>
                </a:rPr>
                <a:t>Потери времени на анализ плана работы техникума</a:t>
              </a:r>
              <a:endParaRPr/>
            </a:p>
          </p:txBody>
        </p:sp>
        <p:sp>
          <p:nvSpPr>
            <p:cNvPr id="12" name="Shape 27658" hidden="0"/>
            <p:cNvSpPr>
              <a:spLocks noChangeShapeType="1"/>
            </p:cNvSpPr>
            <p:nvPr isPhoto="0" userDrawn="0"/>
          </p:nvSpPr>
          <p:spPr bwMode="auto">
            <a:xfrm>
              <a:off x="1988" y="1263"/>
              <a:ext cx="1967" cy="421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0" rIns="68588" bIns="0" anchor="ctr" anchorCtr="0"/>
            <a:lstStyle/>
            <a:p>
              <a:pPr lvl="0">
                <a:defRPr/>
              </a:pPr>
              <a:r>
                <a:rPr lang="ru-RU" sz="1200">
                  <a:solidFill>
                    <a:srgbClr val="000000"/>
                  </a:solidFill>
                  <a:latin typeface="Franklin Gothic Medium"/>
                  <a:ea typeface="Calibri"/>
                </a:rPr>
                <a:t>Неэффективное использование сервера «Обмен»</a:t>
              </a:r>
              <a:endParaRPr/>
            </a:p>
          </p:txBody>
        </p:sp>
        <p:sp>
          <p:nvSpPr>
            <p:cNvPr id="13" name="Shape 27659" hidden="0"/>
            <p:cNvSpPr>
              <a:spLocks noChangeShapeType="1"/>
            </p:cNvSpPr>
            <p:nvPr isPhoto="0" userDrawn="0"/>
          </p:nvSpPr>
          <p:spPr bwMode="auto">
            <a:xfrm>
              <a:off x="3955" y="1263"/>
              <a:ext cx="1738" cy="421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0" rIns="68588" bIns="0" anchor="ctr" anchorCtr="0"/>
            <a:lstStyle/>
            <a:p>
              <a:pPr lvl="0">
                <a:lnSpc>
                  <a:spcPct val="114999"/>
                </a:lnSpc>
                <a:defRPr/>
              </a:pPr>
              <a:r>
                <a:rPr lang="ru-RU" sz="1200">
                  <a:latin typeface="Franklin Gothic Medium"/>
                  <a:ea typeface="Calibri"/>
                </a:rPr>
                <a:t>Создание электронной базы планов работы членов АУП в сервере «Обмен»</a:t>
              </a:r>
              <a:endParaRPr/>
            </a:p>
          </p:txBody>
        </p:sp>
        <p:sp>
          <p:nvSpPr>
            <p:cNvPr id="14" name="Shape 27660" hidden="0"/>
            <p:cNvSpPr>
              <a:spLocks noChangeShapeType="1"/>
            </p:cNvSpPr>
            <p:nvPr isPhoto="0" userDrawn="0"/>
          </p:nvSpPr>
          <p:spPr bwMode="auto">
            <a:xfrm>
              <a:off x="113" y="1684"/>
              <a:ext cx="293" cy="618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0" rIns="68588" bIns="0" anchor="ctr" anchorCtr="0"/>
            <a:lstStyle/>
            <a:p>
              <a:pPr lvl="0">
                <a:defRPr/>
              </a:pPr>
              <a:r>
                <a:rPr lang="ru-RU" sz="1200" b="1">
                  <a:latin typeface="Franklin Gothic Medium"/>
                </a:rPr>
                <a:t>2.</a:t>
              </a:r>
              <a:endParaRPr/>
            </a:p>
          </p:txBody>
        </p:sp>
        <p:sp>
          <p:nvSpPr>
            <p:cNvPr id="15" name="Shape 27661" hidden="0"/>
            <p:cNvSpPr>
              <a:spLocks noChangeShapeType="1"/>
            </p:cNvSpPr>
            <p:nvPr isPhoto="0" userDrawn="0"/>
          </p:nvSpPr>
          <p:spPr bwMode="auto">
            <a:xfrm>
              <a:off x="407" y="1684"/>
              <a:ext cx="1581" cy="618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34331" rIns="68588" bIns="34331" anchor="ctr" anchorCtr="0"/>
            <a:lstStyle/>
            <a:p>
              <a:pPr lvl="0">
                <a:defRPr/>
              </a:pPr>
              <a:r>
                <a:rPr sz="1200">
                  <a:latin typeface="Franklin Gothic Medium"/>
                  <a:ea typeface="Times New Roman"/>
                </a:rPr>
                <a:t>Потери времени на </a:t>
              </a:r>
              <a:r>
                <a:rPr sz="1200">
                  <a:solidFill>
                    <a:srgbClr val="000000"/>
                  </a:solidFill>
                  <a:latin typeface="Franklin Gothic Medium"/>
                  <a:ea typeface="Times New Roman"/>
                </a:rPr>
                <a:t>сбор планов работы в  форме календарной сетки </a:t>
              </a:r>
              <a:r>
                <a:rPr sz="1200">
                  <a:latin typeface="Franklin Gothic Medium"/>
                  <a:ea typeface="Times New Roman"/>
                </a:rPr>
                <a:t>для уточнения и корректировки информации. </a:t>
              </a:r>
              <a:endParaRPr/>
            </a:p>
            <a:p>
              <a:pPr lvl="0">
                <a:defRPr/>
              </a:pPr>
              <a:r>
                <a:rPr sz="1200">
                  <a:latin typeface="Franklin Gothic Medium"/>
                  <a:ea typeface="Times New Roman"/>
                </a:rPr>
                <a:t>Расход времени (ожидание)</a:t>
              </a:r>
              <a:endParaRPr/>
            </a:p>
          </p:txBody>
        </p:sp>
        <p:sp>
          <p:nvSpPr>
            <p:cNvPr id="16" name="Shape 27662" hidden="0"/>
            <p:cNvSpPr>
              <a:spLocks noChangeShapeType="1"/>
            </p:cNvSpPr>
            <p:nvPr isPhoto="0" userDrawn="0"/>
          </p:nvSpPr>
          <p:spPr bwMode="auto">
            <a:xfrm>
              <a:off x="1988" y="1684"/>
              <a:ext cx="1967" cy="618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0" rIns="68588" bIns="0" anchor="ctr" anchorCtr="0"/>
            <a:lstStyle/>
            <a:p>
              <a:pPr lvl="0">
                <a:defRPr/>
              </a:pPr>
              <a:r>
                <a:rPr lang="ru-RU" sz="1200">
                  <a:solidFill>
                    <a:srgbClr val="000000"/>
                  </a:solidFill>
                  <a:latin typeface="Franklin Gothic Medium"/>
                  <a:ea typeface="Calibri"/>
                </a:rPr>
                <a:t>Неэффективное использование сервера «Обмен»</a:t>
              </a:r>
              <a:endParaRPr/>
            </a:p>
          </p:txBody>
        </p:sp>
        <p:sp>
          <p:nvSpPr>
            <p:cNvPr id="17" name="Shape 27663" hidden="0"/>
            <p:cNvSpPr>
              <a:spLocks noChangeShapeType="1"/>
            </p:cNvSpPr>
            <p:nvPr isPhoto="0" userDrawn="0"/>
          </p:nvSpPr>
          <p:spPr bwMode="auto">
            <a:xfrm>
              <a:off x="3955" y="1684"/>
              <a:ext cx="1738" cy="618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0" rIns="68588" bIns="0" anchor="ctr" anchorCtr="0"/>
            <a:lstStyle/>
            <a:p>
              <a:pPr marL="0" lvl="1" indent="0">
                <a:lnSpc>
                  <a:spcPct val="107000"/>
                </a:lnSpc>
                <a:defRPr/>
              </a:pPr>
              <a:r>
                <a:rPr sz="1200">
                  <a:solidFill>
                    <a:srgbClr val="000000"/>
                  </a:solidFill>
                  <a:latin typeface="Franklin Gothic Medium"/>
                </a:rPr>
                <a:t>Создание  электронной сетки плана мероприятий техникума в сервере «Обмен». Использование метода «канбан»</a:t>
              </a:r>
              <a:endParaRPr/>
            </a:p>
          </p:txBody>
        </p:sp>
        <p:sp>
          <p:nvSpPr>
            <p:cNvPr id="18" name="Shape 27664" hidden="0"/>
            <p:cNvSpPr>
              <a:spLocks noChangeShapeType="1"/>
            </p:cNvSpPr>
            <p:nvPr isPhoto="0" userDrawn="0"/>
          </p:nvSpPr>
          <p:spPr bwMode="auto">
            <a:xfrm>
              <a:off x="113" y="2303"/>
              <a:ext cx="293" cy="493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0" rIns="68588" bIns="0" anchor="ctr" anchorCtr="0"/>
            <a:lstStyle/>
            <a:p>
              <a:pPr lvl="0">
                <a:defRPr/>
              </a:pPr>
              <a:r>
                <a:rPr lang="ru-RU" sz="1200" b="1">
                  <a:latin typeface="Franklin Gothic Medium"/>
                </a:rPr>
                <a:t>3.</a:t>
              </a:r>
              <a:endParaRPr/>
            </a:p>
          </p:txBody>
        </p:sp>
        <p:sp>
          <p:nvSpPr>
            <p:cNvPr id="19" name="Shape 27665" hidden="0"/>
            <p:cNvSpPr>
              <a:spLocks noChangeShapeType="1"/>
            </p:cNvSpPr>
            <p:nvPr isPhoto="0" userDrawn="0"/>
          </p:nvSpPr>
          <p:spPr bwMode="auto">
            <a:xfrm>
              <a:off x="407" y="2303"/>
              <a:ext cx="1581" cy="493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34331" rIns="68588" bIns="34331" anchor="ctr" anchorCtr="0"/>
            <a:lstStyle/>
            <a:p>
              <a:pPr lvl="0">
                <a:defRPr/>
              </a:pPr>
              <a:r>
                <a:rPr sz="1200">
                  <a:latin typeface="Franklin Gothic Medium"/>
                  <a:ea typeface="Times New Roman"/>
                </a:rPr>
                <a:t>Лишние касания</a:t>
              </a:r>
              <a:endParaRPr/>
            </a:p>
          </p:txBody>
        </p:sp>
        <p:sp>
          <p:nvSpPr>
            <p:cNvPr id="20" name="Shape 27666" hidden="0"/>
            <p:cNvSpPr>
              <a:spLocks noChangeShapeType="1"/>
            </p:cNvSpPr>
            <p:nvPr isPhoto="0" userDrawn="0"/>
          </p:nvSpPr>
          <p:spPr bwMode="auto">
            <a:xfrm>
              <a:off x="1988" y="2303"/>
              <a:ext cx="1967" cy="493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0" rIns="68588" bIns="0" anchor="ctr" anchorCtr="0"/>
            <a:lstStyle/>
            <a:p>
              <a:pPr lvl="0">
                <a:defRPr/>
              </a:pPr>
              <a:r>
                <a:rPr lang="ru-RU" sz="1200">
                  <a:latin typeface="Franklin Gothic Medium"/>
                  <a:ea typeface="Calibri"/>
                </a:rPr>
                <a:t>Неэффективное использование сервера «Обмен»</a:t>
              </a:r>
              <a:endParaRPr/>
            </a:p>
          </p:txBody>
        </p:sp>
        <p:sp>
          <p:nvSpPr>
            <p:cNvPr id="21" name="Shape 27667" hidden="0"/>
            <p:cNvSpPr>
              <a:spLocks noChangeShapeType="1"/>
            </p:cNvSpPr>
            <p:nvPr isPhoto="0" userDrawn="0"/>
          </p:nvSpPr>
          <p:spPr bwMode="auto">
            <a:xfrm>
              <a:off x="3955" y="2303"/>
              <a:ext cx="1738" cy="493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0" rIns="68588" bIns="0" anchor="ctr" anchorCtr="0"/>
            <a:lstStyle/>
            <a:p>
              <a:pPr marL="0" lvl="1" indent="0">
                <a:lnSpc>
                  <a:spcPct val="107000"/>
                </a:lnSpc>
                <a:defRPr/>
              </a:pPr>
              <a:r>
                <a:rPr sz="1200">
                  <a:solidFill>
                    <a:srgbClr val="000000"/>
                  </a:solidFill>
                  <a:latin typeface="Franklin Gothic Medium"/>
                </a:rPr>
                <a:t>Создание  электронной сетки плана мероприятий техникума в сервере «Обмен». Использование метода «канбан»</a:t>
              </a:r>
              <a:endParaRPr/>
            </a:p>
          </p:txBody>
        </p:sp>
        <p:sp>
          <p:nvSpPr>
            <p:cNvPr id="22" name="Shape 27668" hidden="0"/>
            <p:cNvSpPr>
              <a:spLocks noChangeShapeType="1"/>
            </p:cNvSpPr>
            <p:nvPr isPhoto="0" userDrawn="0"/>
          </p:nvSpPr>
          <p:spPr bwMode="auto">
            <a:xfrm>
              <a:off x="113" y="2796"/>
              <a:ext cx="293" cy="505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0" rIns="68588" bIns="0" anchor="ctr" anchorCtr="0"/>
            <a:lstStyle/>
            <a:p>
              <a:pPr lvl="0">
                <a:defRPr/>
              </a:pPr>
              <a:r>
                <a:rPr lang="ru-RU" sz="1200" b="1">
                  <a:latin typeface="Franklin Gothic Medium"/>
                </a:rPr>
                <a:t>4.</a:t>
              </a:r>
              <a:endParaRPr/>
            </a:p>
          </p:txBody>
        </p:sp>
        <p:sp>
          <p:nvSpPr>
            <p:cNvPr id="23" name="Shape 27669" hidden="0"/>
            <p:cNvSpPr>
              <a:spLocks noChangeShapeType="1"/>
            </p:cNvSpPr>
            <p:nvPr isPhoto="0" userDrawn="0"/>
          </p:nvSpPr>
          <p:spPr bwMode="auto">
            <a:xfrm>
              <a:off x="407" y="2796"/>
              <a:ext cx="1581" cy="505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34331" rIns="68588" bIns="34331" anchor="ctr" anchorCtr="0"/>
            <a:lstStyle/>
            <a:p>
              <a:pPr lvl="0">
                <a:buNone/>
                <a:defRPr/>
              </a:pPr>
              <a:r>
                <a:rPr sz="1200">
                  <a:solidFill>
                    <a:srgbClr val="000000"/>
                  </a:solidFill>
                  <a:latin typeface="Franklin Gothic Medium"/>
                  <a:ea typeface="Times New Roman"/>
                </a:rPr>
                <a:t>Нерациональное распределение времени и интеллектуальных затрат при подготовке приоритетных мероприятий</a:t>
              </a:r>
              <a:endParaRPr/>
            </a:p>
          </p:txBody>
        </p:sp>
        <p:sp>
          <p:nvSpPr>
            <p:cNvPr id="24" name="Shape 27670" hidden="0"/>
            <p:cNvSpPr>
              <a:spLocks noChangeShapeType="1"/>
            </p:cNvSpPr>
            <p:nvPr isPhoto="0" userDrawn="0"/>
          </p:nvSpPr>
          <p:spPr bwMode="auto">
            <a:xfrm>
              <a:off x="1988" y="2796"/>
              <a:ext cx="1967" cy="505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0" rIns="68588" bIns="0" anchor="ctr" anchorCtr="0"/>
            <a:lstStyle/>
            <a:p>
              <a:pPr lvl="0">
                <a:lnSpc>
                  <a:spcPct val="114999"/>
                </a:lnSpc>
                <a:defRPr/>
              </a:pPr>
              <a:r>
                <a:rPr lang="ru-RU" sz="1200">
                  <a:solidFill>
                    <a:srgbClr val="000000"/>
                  </a:solidFill>
                  <a:latin typeface="Franklin Gothic Medium"/>
                  <a:ea typeface="Calibri"/>
                </a:rPr>
                <a:t>Нет возможности для перераспределения обязанностей при выполнении плана работы</a:t>
              </a:r>
              <a:endParaRPr/>
            </a:p>
          </p:txBody>
        </p:sp>
        <p:sp>
          <p:nvSpPr>
            <p:cNvPr id="25" name="Shape 27671" hidden="0"/>
            <p:cNvSpPr>
              <a:spLocks noChangeShapeType="1"/>
            </p:cNvSpPr>
            <p:nvPr isPhoto="0" userDrawn="0"/>
          </p:nvSpPr>
          <p:spPr bwMode="auto">
            <a:xfrm>
              <a:off x="3955" y="2796"/>
              <a:ext cx="1738" cy="505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0" rIns="68588" bIns="0" anchor="ctr" anchorCtr="0"/>
            <a:lstStyle/>
            <a:p>
              <a:pPr lvl="0">
                <a:lnSpc>
                  <a:spcPct val="107000"/>
                </a:lnSpc>
                <a:defRPr/>
              </a:pPr>
              <a:endParaRPr/>
            </a:p>
            <a:p>
              <a:pPr lvl="0">
                <a:lnSpc>
                  <a:spcPct val="114999"/>
                </a:lnSpc>
                <a:defRPr/>
              </a:pPr>
              <a:r>
                <a:rPr lang="ru-RU" sz="1200">
                  <a:solidFill>
                    <a:srgbClr val="000000"/>
                  </a:solidFill>
                  <a:latin typeface="Franklin Gothic Medium"/>
                  <a:ea typeface="Calibri"/>
                </a:rPr>
                <a:t>Использование метода «канбан»</a:t>
              </a:r>
              <a:endParaRPr/>
            </a:p>
            <a:p>
              <a:pPr lvl="0">
                <a:defRPr/>
              </a:pPr>
              <a:endParaRPr/>
            </a:p>
          </p:txBody>
        </p:sp>
        <p:sp>
          <p:nvSpPr>
            <p:cNvPr id="26" name="Shape 27672" hidden="0"/>
            <p:cNvSpPr>
              <a:spLocks noChangeShapeType="1"/>
            </p:cNvSpPr>
            <p:nvPr isPhoto="0" userDrawn="0"/>
          </p:nvSpPr>
          <p:spPr bwMode="auto">
            <a:xfrm>
              <a:off x="113" y="3301"/>
              <a:ext cx="293" cy="734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0" rIns="68588" bIns="0" anchor="ctr" anchorCtr="0"/>
            <a:lstStyle/>
            <a:p>
              <a:pPr lvl="0">
                <a:defRPr/>
              </a:pPr>
              <a:r>
                <a:rPr lang="ru-RU" sz="1200" b="1">
                  <a:latin typeface="Franklin Gothic Medium"/>
                </a:rPr>
                <a:t>5.</a:t>
              </a:r>
              <a:endParaRPr/>
            </a:p>
          </p:txBody>
        </p:sp>
        <p:sp>
          <p:nvSpPr>
            <p:cNvPr id="27" name="Shape 27673" hidden="0"/>
            <p:cNvSpPr>
              <a:spLocks noChangeShapeType="1"/>
            </p:cNvSpPr>
            <p:nvPr isPhoto="0" userDrawn="0"/>
          </p:nvSpPr>
          <p:spPr bwMode="auto">
            <a:xfrm>
              <a:off x="407" y="3301"/>
              <a:ext cx="1581" cy="734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34331" rIns="68588" bIns="34331" anchor="ctr" anchorCtr="0"/>
            <a:lstStyle/>
            <a:p>
              <a:pPr lvl="0">
                <a:defRPr/>
              </a:pPr>
              <a:r>
                <a:rPr sz="1200">
                  <a:latin typeface="Franklin Gothic Medium"/>
                  <a:ea typeface="Times New Roman"/>
                </a:rPr>
                <a:t>Отсутствие условий (отсутствие доски задач) для рационального использования интеллектуального потенциала работников при выполнении плана работы на месяц</a:t>
              </a:r>
              <a:endParaRPr/>
            </a:p>
          </p:txBody>
        </p:sp>
        <p:sp>
          <p:nvSpPr>
            <p:cNvPr id="28" name="Shape 27674" hidden="0"/>
            <p:cNvSpPr>
              <a:spLocks noChangeShapeType="1"/>
            </p:cNvSpPr>
            <p:nvPr isPhoto="0" userDrawn="0"/>
          </p:nvSpPr>
          <p:spPr bwMode="auto">
            <a:xfrm>
              <a:off x="1988" y="3301"/>
              <a:ext cx="1967" cy="734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0" rIns="68588" bIns="0" anchor="ctr" anchorCtr="0"/>
            <a:lstStyle/>
            <a:p>
              <a:pPr lvl="0">
                <a:lnSpc>
                  <a:spcPct val="114999"/>
                </a:lnSpc>
                <a:defRPr/>
              </a:pPr>
              <a:r>
                <a:rPr lang="ru-RU" sz="1200">
                  <a:latin typeface="Franklin Gothic Medium"/>
                  <a:ea typeface="Calibri"/>
                </a:rPr>
                <a:t>Нет возможности для перераспределения обязанностей при выполнении плана работы</a:t>
              </a:r>
              <a:endParaRPr/>
            </a:p>
          </p:txBody>
        </p:sp>
        <p:sp>
          <p:nvSpPr>
            <p:cNvPr id="29" name="Shape 27675" hidden="0"/>
            <p:cNvSpPr>
              <a:spLocks noChangeShapeType="1"/>
            </p:cNvSpPr>
            <p:nvPr isPhoto="0" userDrawn="0"/>
          </p:nvSpPr>
          <p:spPr bwMode="auto">
            <a:xfrm>
              <a:off x="3955" y="3301"/>
              <a:ext cx="1738" cy="734"/>
            </a:xfrm>
            <a:prstGeom prst="rect">
              <a:avLst/>
            </a:prstGeom>
            <a:solidFill>
              <a:schemeClr val="lt1"/>
            </a:solidFill>
          </p:spPr>
          <p:txBody>
            <a:bodyPr lIns="68588" tIns="0" rIns="68588" bIns="0" anchor="ctr" anchorCtr="0"/>
            <a:lstStyle/>
            <a:p>
              <a:pPr lvl="0">
                <a:lnSpc>
                  <a:spcPct val="114999"/>
                </a:lnSpc>
                <a:defRPr/>
              </a:pPr>
              <a:r>
                <a:rPr lang="ru-RU" sz="1200">
                  <a:latin typeface="Franklin Gothic Medium"/>
                  <a:ea typeface="Calibri"/>
                </a:rPr>
                <a:t>Создание Доски задач</a:t>
              </a:r>
              <a:endParaRPr/>
            </a:p>
          </p:txBody>
        </p:sp>
        <p:sp>
          <p:nvSpPr>
            <p:cNvPr id="30" name="Shape 27676" hidden="0"/>
            <p:cNvSpPr>
              <a:spLocks noChangeShapeType="1"/>
            </p:cNvSpPr>
            <p:nvPr isPhoto="0" userDrawn="0"/>
          </p:nvSpPr>
          <p:spPr bwMode="auto">
            <a:xfrm>
              <a:off x="407" y="954"/>
              <a:ext cx="0" cy="3081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31" name="Shape 27677" hidden="0"/>
            <p:cNvSpPr>
              <a:spLocks noChangeShapeType="1"/>
            </p:cNvSpPr>
            <p:nvPr isPhoto="0" userDrawn="0"/>
          </p:nvSpPr>
          <p:spPr bwMode="auto">
            <a:xfrm>
              <a:off x="1988" y="954"/>
              <a:ext cx="0" cy="3081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32" name="Shape 27678" hidden="0"/>
            <p:cNvSpPr>
              <a:spLocks noChangeShapeType="1"/>
            </p:cNvSpPr>
            <p:nvPr isPhoto="0" userDrawn="0"/>
          </p:nvSpPr>
          <p:spPr bwMode="auto">
            <a:xfrm>
              <a:off x="3955" y="954"/>
              <a:ext cx="0" cy="3081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33" name="Shape 27679" hidden="0"/>
            <p:cNvSpPr>
              <a:spLocks noChangeShapeType="1"/>
            </p:cNvSpPr>
            <p:nvPr isPhoto="0" userDrawn="0"/>
          </p:nvSpPr>
          <p:spPr bwMode="auto">
            <a:xfrm>
              <a:off x="113" y="1263"/>
              <a:ext cx="5580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34" name="Shape 27680" hidden="0"/>
            <p:cNvSpPr>
              <a:spLocks noChangeShapeType="1"/>
            </p:cNvSpPr>
            <p:nvPr isPhoto="0" userDrawn="0"/>
          </p:nvSpPr>
          <p:spPr bwMode="auto">
            <a:xfrm>
              <a:off x="113" y="1684"/>
              <a:ext cx="5580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35" name="Shape 27681" hidden="0"/>
            <p:cNvSpPr>
              <a:spLocks noChangeShapeType="1"/>
            </p:cNvSpPr>
            <p:nvPr isPhoto="0" userDrawn="0"/>
          </p:nvSpPr>
          <p:spPr bwMode="auto">
            <a:xfrm>
              <a:off x="113" y="2303"/>
              <a:ext cx="5580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36" name="Shape 27682" hidden="0"/>
            <p:cNvSpPr>
              <a:spLocks noChangeShapeType="1"/>
            </p:cNvSpPr>
            <p:nvPr isPhoto="0" userDrawn="0"/>
          </p:nvSpPr>
          <p:spPr bwMode="auto">
            <a:xfrm>
              <a:off x="113" y="2796"/>
              <a:ext cx="5580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37" name="Shape 27683" hidden="0"/>
            <p:cNvSpPr>
              <a:spLocks noChangeShapeType="1"/>
            </p:cNvSpPr>
            <p:nvPr isPhoto="0" userDrawn="0"/>
          </p:nvSpPr>
          <p:spPr bwMode="auto">
            <a:xfrm>
              <a:off x="113" y="3301"/>
              <a:ext cx="5580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38" name="Shape 27684" hidden="0"/>
            <p:cNvSpPr>
              <a:spLocks noChangeShapeType="1"/>
            </p:cNvSpPr>
            <p:nvPr isPhoto="0" userDrawn="0"/>
          </p:nvSpPr>
          <p:spPr bwMode="auto">
            <a:xfrm>
              <a:off x="113" y="954"/>
              <a:ext cx="0" cy="3081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39" name="Shape 27685" hidden="0"/>
            <p:cNvSpPr>
              <a:spLocks noChangeShapeType="1"/>
            </p:cNvSpPr>
            <p:nvPr isPhoto="0" userDrawn="0"/>
          </p:nvSpPr>
          <p:spPr bwMode="auto">
            <a:xfrm>
              <a:off x="5693" y="954"/>
              <a:ext cx="0" cy="3081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0" name="Shape 27686" hidden="0"/>
            <p:cNvSpPr>
              <a:spLocks noChangeShapeType="1"/>
            </p:cNvSpPr>
            <p:nvPr isPhoto="0" userDrawn="0"/>
          </p:nvSpPr>
          <p:spPr bwMode="auto">
            <a:xfrm>
              <a:off x="113" y="954"/>
              <a:ext cx="5580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1" name="Shape 27687" hidden="0"/>
            <p:cNvSpPr>
              <a:spLocks noChangeShapeType="1"/>
            </p:cNvSpPr>
            <p:nvPr isPhoto="0" userDrawn="0"/>
          </p:nvSpPr>
          <p:spPr bwMode="auto">
            <a:xfrm>
              <a:off x="113" y="4034"/>
              <a:ext cx="5580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42" name="Номер слайда 3" hidden="0"/>
          <p:cNvSpPr>
            <a:spLocks noAdjustHandles="0" noChangeArrowheads="0"/>
          </p:cNvSpPr>
          <p:nvPr isPhoto="0" userDrawn="0">
            <p:ph type="sldNum" hasCustomPrompt="0"/>
          </p:nvPr>
        </p:nvSpPr>
        <p:spPr bwMode="auto">
          <a:xfrm>
            <a:off x="468312" y="6477000"/>
            <a:ext cx="8523287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r">
              <a:buNone/>
              <a:defRPr/>
            </a:pPr>
            <a:fld id="{D038279B-FC19-497E-A7D1-5ADD9CAF016F}" type="slidenum">
              <a:rPr lang="ru-RU" sz="1400">
                <a:solidFill>
                  <a:srgbClr val="268EA8"/>
                </a:solidFill>
                <a:latin typeface="Franklin Gothic Book"/>
              </a:rPr>
              <a:t/>
            </a:fld>
            <a:endParaRPr/>
          </a:p>
        </p:txBody>
      </p:sp>
      <p:sp>
        <p:nvSpPr>
          <p:cNvPr id="43" name="Прямоугольник 2" hidden="0"/>
          <p:cNvSpPr>
            <a:spLocks noChangeShapeType="1" noGrp="1"/>
          </p:cNvSpPr>
          <p:nvPr isPhoto="0" userDrawn="0"/>
        </p:nvSpPr>
        <p:spPr bwMode="auto">
          <a:xfrm>
            <a:off x="468312" y="1052512"/>
            <a:ext cx="5975350" cy="46196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>
              <a:defRPr/>
            </a:pPr>
            <a:r>
              <a:rPr sz="2400">
                <a:latin typeface="Franklin Gothic Medium"/>
              </a:rPr>
              <a:t>ОБОСНОВАНИЕ ВЫБОРА ПРОЦЕССА: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ChangeShapeType="1" noGrp="1"/>
          </p:cNvSpPr>
          <p:nvPr isPhoto="0" userDrawn="0">
            <p:ph type="title" hasCustomPrompt="0"/>
          </p:nvPr>
        </p:nvSpPr>
        <p:spPr bwMode="auto">
          <a:xfrm>
            <a:off x="461962" y="476250"/>
            <a:ext cx="7886700" cy="373062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1pPr>
            <a:lvl2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2pPr>
            <a:lvl3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3pPr>
            <a:lvl4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4pPr>
            <a:lvl5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5pPr>
          </a:lstStyle>
          <a:p>
            <a:pPr marL="0" lvl="0" indent="0">
              <a:buNone/>
              <a:defRPr/>
            </a:pPr>
            <a:r>
              <a:rPr sz="3200">
                <a:solidFill>
                  <a:srgbClr val="464646"/>
                </a:solidFill>
              </a:rPr>
              <a:t>КАРТА ТЕКУЩЕГО СОСТОЯНИЯ</a:t>
            </a:r>
            <a:endParaRPr/>
          </a:p>
        </p:txBody>
      </p:sp>
      <p:grpSp>
        <p:nvGrpSpPr>
          <p:cNvPr id="5" name="Объект 4" hidden="0"/>
          <p:cNvGrpSpPr/>
          <p:nvPr isPhoto="0" userDrawn="0"/>
        </p:nvGrpSpPr>
        <p:grpSpPr bwMode="auto">
          <a:xfrm>
            <a:off x="508000" y="1120775"/>
            <a:ext cx="7886700" cy="571500"/>
            <a:chOff x="320" y="706"/>
            <a:chExt cx="4968" cy="360"/>
          </a:xfrm>
        </p:grpSpPr>
        <p:sp>
          <p:nvSpPr>
            <p:cNvPr id="6" name="Shape 28676" hidden="0"/>
            <p:cNvSpPr>
              <a:spLocks noChangeShapeType="1"/>
            </p:cNvSpPr>
            <p:nvPr isPhoto="0" userDrawn="0"/>
          </p:nvSpPr>
          <p:spPr bwMode="auto">
            <a:xfrm>
              <a:off x="320" y="706"/>
              <a:ext cx="332" cy="12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>
                <a:defRPr/>
              </a:pPr>
              <a:endParaRPr/>
            </a:p>
          </p:txBody>
        </p:sp>
        <p:sp>
          <p:nvSpPr>
            <p:cNvPr id="7" name="Shape 28677" hidden="0"/>
            <p:cNvSpPr>
              <a:spLocks noChangeShapeType="1"/>
            </p:cNvSpPr>
            <p:nvPr isPhoto="0" userDrawn="0"/>
          </p:nvSpPr>
          <p:spPr bwMode="auto">
            <a:xfrm>
              <a:off x="652" y="706"/>
              <a:ext cx="1281" cy="12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 lvl="0">
                <a:lnSpc>
                  <a:spcPts val="700"/>
                </a:lnSpc>
                <a:defRPr/>
              </a:pPr>
              <a:r>
                <a:rPr sz="1200">
                  <a:latin typeface="Times New Roman"/>
                  <a:ea typeface="Times New Roman"/>
                </a:rPr>
                <a:t>Исполнитель</a:t>
              </a:r>
              <a:endParaRPr/>
            </a:p>
          </p:txBody>
        </p:sp>
        <p:sp>
          <p:nvSpPr>
            <p:cNvPr id="8" name="Shape 28678" hidden="0"/>
            <p:cNvSpPr>
              <a:spLocks noChangeShapeType="1"/>
            </p:cNvSpPr>
            <p:nvPr isPhoto="0" userDrawn="0"/>
          </p:nvSpPr>
          <p:spPr bwMode="auto">
            <a:xfrm>
              <a:off x="1933" y="706"/>
              <a:ext cx="404" cy="36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>
                <a:defRPr/>
              </a:pPr>
              <a:endParaRPr/>
            </a:p>
          </p:txBody>
        </p:sp>
        <p:sp>
          <p:nvSpPr>
            <p:cNvPr id="9" name="Shape 28679" hidden="0"/>
            <p:cNvSpPr>
              <a:spLocks noChangeShapeType="1"/>
            </p:cNvSpPr>
            <p:nvPr isPhoto="0" userDrawn="0"/>
          </p:nvSpPr>
          <p:spPr bwMode="auto">
            <a:xfrm>
              <a:off x="2337" y="706"/>
              <a:ext cx="2951" cy="12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>
                <a:defRPr/>
              </a:pPr>
              <a:endParaRPr/>
            </a:p>
          </p:txBody>
        </p:sp>
        <p:sp>
          <p:nvSpPr>
            <p:cNvPr id="10" name="Shape 28680" hidden="0"/>
            <p:cNvSpPr>
              <a:spLocks noChangeShapeType="1"/>
            </p:cNvSpPr>
            <p:nvPr isPhoto="0" userDrawn="0"/>
          </p:nvSpPr>
          <p:spPr bwMode="auto">
            <a:xfrm>
              <a:off x="320" y="826"/>
              <a:ext cx="332" cy="12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>
                <a:defRPr/>
              </a:pPr>
              <a:endParaRPr/>
            </a:p>
          </p:txBody>
        </p:sp>
        <p:sp>
          <p:nvSpPr>
            <p:cNvPr id="11" name="Shape 28681" hidden="0"/>
            <p:cNvSpPr>
              <a:spLocks noChangeShapeType="1"/>
            </p:cNvSpPr>
            <p:nvPr isPhoto="0" userDrawn="0"/>
          </p:nvSpPr>
          <p:spPr bwMode="auto">
            <a:xfrm>
              <a:off x="652" y="826"/>
              <a:ext cx="1281" cy="12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 lvl="0">
                <a:lnSpc>
                  <a:spcPts val="700"/>
                </a:lnSpc>
                <a:defRPr/>
              </a:pPr>
              <a:r>
                <a:rPr sz="1200">
                  <a:latin typeface="Times New Roman"/>
                  <a:ea typeface="Times New Roman"/>
                </a:rPr>
                <a:t>Описание шага процесса</a:t>
              </a:r>
              <a:endParaRPr/>
            </a:p>
          </p:txBody>
        </p:sp>
        <p:sp>
          <p:nvSpPr>
            <p:cNvPr id="12" name="Shape 28682" hidden="0"/>
            <p:cNvSpPr>
              <a:spLocks noChangeShapeType="1"/>
            </p:cNvSpPr>
            <p:nvPr isPhoto="0" userDrawn="0"/>
          </p:nvSpPr>
          <p:spPr bwMode="auto">
            <a:xfrm>
              <a:off x="2337" y="826"/>
              <a:ext cx="2951" cy="12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 lvl="0">
                <a:lnSpc>
                  <a:spcPts val="700"/>
                </a:lnSpc>
                <a:defRPr/>
              </a:pPr>
              <a:r>
                <a:rPr sz="1200">
                  <a:latin typeface="Times New Roman"/>
                  <a:ea typeface="Times New Roman"/>
                </a:rPr>
                <a:t>Доработка</a:t>
              </a:r>
              <a:r>
                <a:rPr sz="900">
                  <a:latin typeface="Times New Roman"/>
                  <a:ea typeface="Times New Roman"/>
                </a:rPr>
                <a:t>                                           </a:t>
              </a:r>
              <a:r>
                <a:rPr sz="1200">
                  <a:latin typeface="Times New Roman"/>
                  <a:ea typeface="Times New Roman"/>
                </a:rPr>
                <a:t>Потери/проблемы</a:t>
              </a:r>
              <a:endParaRPr/>
            </a:p>
          </p:txBody>
        </p:sp>
        <p:sp>
          <p:nvSpPr>
            <p:cNvPr id="13" name="Shape 28683" hidden="0"/>
            <p:cNvSpPr>
              <a:spLocks noChangeShapeType="1"/>
            </p:cNvSpPr>
            <p:nvPr isPhoto="0" userDrawn="0"/>
          </p:nvSpPr>
          <p:spPr bwMode="auto">
            <a:xfrm>
              <a:off x="320" y="946"/>
              <a:ext cx="332" cy="12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>
                <a:defRPr/>
              </a:pPr>
              <a:endParaRPr/>
            </a:p>
          </p:txBody>
        </p:sp>
        <p:sp>
          <p:nvSpPr>
            <p:cNvPr id="14" name="Shape 28684" hidden="0"/>
            <p:cNvSpPr>
              <a:spLocks noChangeShapeType="1"/>
            </p:cNvSpPr>
            <p:nvPr isPhoto="0" userDrawn="0"/>
          </p:nvSpPr>
          <p:spPr bwMode="auto">
            <a:xfrm>
              <a:off x="652" y="946"/>
              <a:ext cx="1281" cy="12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 lvl="0">
                <a:lnSpc>
                  <a:spcPts val="700"/>
                </a:lnSpc>
                <a:defRPr/>
              </a:pPr>
              <a:r>
                <a:rPr sz="1200">
                  <a:latin typeface="Times New Roman"/>
                  <a:ea typeface="Times New Roman"/>
                </a:rPr>
                <a:t>Продолжительность</a:t>
              </a:r>
              <a:endParaRPr/>
            </a:p>
          </p:txBody>
        </p:sp>
        <p:sp>
          <p:nvSpPr>
            <p:cNvPr id="15" name="Shape 28685" hidden="0"/>
            <p:cNvSpPr>
              <a:spLocks noChangeShapeType="1"/>
            </p:cNvSpPr>
            <p:nvPr isPhoto="0" userDrawn="0"/>
          </p:nvSpPr>
          <p:spPr bwMode="auto">
            <a:xfrm>
              <a:off x="2337" y="946"/>
              <a:ext cx="2951" cy="12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6" name="Прямоугольник 5" hidden="0"/>
          <p:cNvSpPr>
            <a:spLocks noChangeShapeType="1" noGrp="1"/>
          </p:cNvSpPr>
          <p:nvPr isPhoto="0" userDrawn="0"/>
        </p:nvSpPr>
        <p:spPr bwMode="auto">
          <a:xfrm>
            <a:off x="522287" y="1074737"/>
            <a:ext cx="519112" cy="123825"/>
          </a:xfrm>
          <a:prstGeom prst="rect">
            <a:avLst/>
          </a:prstGeom>
          <a:solidFill>
            <a:srgbClr val="D9D9D9"/>
          </a:solidFill>
          <a:ln w="25400">
            <a:solidFill>
              <a:srgbClr val="7F7F7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7" name="Прямоугольник 7" hidden="0"/>
          <p:cNvSpPr>
            <a:spLocks noChangeShapeType="1" noGrp="1"/>
          </p:cNvSpPr>
          <p:nvPr isPhoto="0" userDrawn="0"/>
        </p:nvSpPr>
        <p:spPr bwMode="auto">
          <a:xfrm>
            <a:off x="528637" y="1260475"/>
            <a:ext cx="519112" cy="123825"/>
          </a:xfrm>
          <a:prstGeom prst="rect">
            <a:avLst/>
          </a:prstGeom>
          <a:solidFill>
            <a:srgbClr val="F2A4A7"/>
          </a:solidFill>
          <a:ln w="25400">
            <a:solidFill>
              <a:srgbClr val="7F7F7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8" name="Прямоугольник 9" hidden="0"/>
          <p:cNvSpPr>
            <a:spLocks noChangeShapeType="1" noGrp="1"/>
          </p:cNvSpPr>
          <p:nvPr isPhoto="0" userDrawn="0"/>
        </p:nvSpPr>
        <p:spPr bwMode="auto">
          <a:xfrm>
            <a:off x="528637" y="1438275"/>
            <a:ext cx="519112" cy="161925"/>
          </a:xfrm>
          <a:prstGeom prst="rect">
            <a:avLst/>
          </a:prstGeom>
          <a:solidFill>
            <a:srgbClr val="FFFF79"/>
          </a:solidFill>
          <a:ln w="19050">
            <a:solidFill>
              <a:srgbClr val="7F7F7F"/>
            </a:solidFill>
            <a:round/>
            <a:headEnd/>
            <a:tailEnd/>
          </a:ln>
          <a:effectLst>
            <a:outerShdw rotWithShape="0" algn="ctr">
              <a:srgbClr val="4E3B30">
                <a:alpha val="59607"/>
              </a:srgbClr>
            </a:outerShdw>
          </a:effectLst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9" name="Выгнутая вверх стрелка 10" hidden="0"/>
          <p:cNvSpPr>
            <a:spLocks noChangeShapeType="1" noGrp="1"/>
          </p:cNvSpPr>
          <p:nvPr isPhoto="0" userDrawn="0"/>
        </p:nvSpPr>
        <p:spPr bwMode="auto">
          <a:xfrm flipH="1">
            <a:off x="3100387" y="1144587"/>
            <a:ext cx="577849" cy="328612"/>
          </a:xfrm>
          <a:prstGeom prst="curvedDownArrow">
            <a:avLst>
              <a:gd name="adj1" fmla="val 44722"/>
              <a:gd name="adj2" fmla="val 86550"/>
              <a:gd name="adj3" fmla="val 39326"/>
            </a:avLst>
          </a:prstGeom>
          <a:solidFill>
            <a:srgbClr val="FF0000"/>
          </a:solidFill>
          <a:ln w="25400">
            <a:solidFill>
              <a:srgbClr val="C0000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20" name="Пятно 2 11" hidden="0"/>
          <p:cNvSpPr>
            <a:spLocks noChangeShapeType="1" noGrp="1"/>
          </p:cNvSpPr>
          <p:nvPr isPhoto="0" userDrawn="0"/>
        </p:nvSpPr>
        <p:spPr bwMode="auto">
          <a:xfrm>
            <a:off x="5057775" y="1144587"/>
            <a:ext cx="482600" cy="374650"/>
          </a:xfrm>
          <a:prstGeom prst="irregularSeal2">
            <a:avLst/>
          </a:prstGeom>
          <a:solidFill>
            <a:srgbClr val="FF0000"/>
          </a:solidFill>
          <a:ln w="25400">
            <a:solidFill>
              <a:srgbClr val="C0000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grpSp>
        <p:nvGrpSpPr>
          <p:cNvPr id="21" name="Таблица 12" hidden="0"/>
          <p:cNvGrpSpPr/>
          <p:nvPr isPhoto="0" userDrawn="0"/>
        </p:nvGrpSpPr>
        <p:grpSpPr bwMode="auto">
          <a:xfrm>
            <a:off x="250825" y="1989137"/>
            <a:ext cx="8678862" cy="2982912"/>
            <a:chOff x="158" y="1253"/>
            <a:chExt cx="5467" cy="1879"/>
          </a:xfrm>
        </p:grpSpPr>
        <p:sp>
          <p:nvSpPr>
            <p:cNvPr id="22" name="Shape 28692" hidden="0"/>
            <p:cNvSpPr>
              <a:spLocks noChangeShapeType="1"/>
            </p:cNvSpPr>
            <p:nvPr isPhoto="0" userDrawn="0"/>
          </p:nvSpPr>
          <p:spPr bwMode="auto">
            <a:xfrm>
              <a:off x="158" y="1253"/>
              <a:ext cx="391" cy="149"/>
            </a:xfrm>
            <a:prstGeom prst="rect">
              <a:avLst/>
            </a:prstGeom>
            <a:solidFill>
              <a:schemeClr val="lt1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100" b="1">
                  <a:latin typeface="Times New Roman"/>
                  <a:ea typeface="Times New Roman"/>
                </a:rPr>
                <a:t>Шаг 1</a:t>
              </a:r>
              <a:endParaRPr/>
            </a:p>
          </p:txBody>
        </p:sp>
        <p:sp>
          <p:nvSpPr>
            <p:cNvPr id="23" name="Shape 28693" hidden="0"/>
            <p:cNvSpPr>
              <a:spLocks noChangeShapeType="1"/>
            </p:cNvSpPr>
            <p:nvPr isPhoto="0" userDrawn="0"/>
          </p:nvSpPr>
          <p:spPr bwMode="auto">
            <a:xfrm>
              <a:off x="549" y="1253"/>
              <a:ext cx="128" cy="1879"/>
            </a:xfrm>
            <a:prstGeom prst="rect">
              <a:avLst/>
            </a:prstGeom>
            <a:noFill/>
          </p:spPr>
          <p:txBody>
            <a:bodyPr lIns="68585" tIns="34300" rIns="68585" bIns="34300"/>
            <a:lstStyle/>
            <a:p>
              <a:pPr>
                <a:defRPr/>
              </a:pPr>
              <a:endParaRPr/>
            </a:p>
          </p:txBody>
        </p:sp>
        <p:sp>
          <p:nvSpPr>
            <p:cNvPr id="24" name="Shape 28694" hidden="0"/>
            <p:cNvSpPr>
              <a:spLocks noChangeShapeType="1"/>
            </p:cNvSpPr>
            <p:nvPr isPhoto="0" userDrawn="0"/>
          </p:nvSpPr>
          <p:spPr bwMode="auto">
            <a:xfrm>
              <a:off x="677" y="1253"/>
              <a:ext cx="477" cy="149"/>
            </a:xfrm>
            <a:prstGeom prst="rect">
              <a:avLst/>
            </a:prstGeom>
            <a:solidFill>
              <a:schemeClr val="lt1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100" b="1">
                  <a:latin typeface="Times New Roman"/>
                  <a:ea typeface="Times New Roman"/>
                </a:rPr>
                <a:t>Шаг 2</a:t>
              </a:r>
              <a:endParaRPr/>
            </a:p>
          </p:txBody>
        </p:sp>
        <p:sp>
          <p:nvSpPr>
            <p:cNvPr id="25" name="Shape 28695" hidden="0"/>
            <p:cNvSpPr>
              <a:spLocks noChangeShapeType="1"/>
            </p:cNvSpPr>
            <p:nvPr isPhoto="0" userDrawn="0"/>
          </p:nvSpPr>
          <p:spPr bwMode="auto">
            <a:xfrm>
              <a:off x="1154" y="1253"/>
              <a:ext cx="136" cy="1879"/>
            </a:xfrm>
            <a:prstGeom prst="rect">
              <a:avLst/>
            </a:prstGeom>
            <a:noFill/>
          </p:spPr>
          <p:txBody>
            <a:bodyPr lIns="68585" tIns="34300" rIns="68585" bIns="34300"/>
            <a:lstStyle/>
            <a:p>
              <a:pPr>
                <a:defRPr/>
              </a:pPr>
              <a:endParaRPr/>
            </a:p>
          </p:txBody>
        </p:sp>
        <p:sp>
          <p:nvSpPr>
            <p:cNvPr id="26" name="Shape 28696" hidden="0"/>
            <p:cNvSpPr>
              <a:spLocks noChangeShapeType="1"/>
            </p:cNvSpPr>
            <p:nvPr isPhoto="0" userDrawn="0"/>
          </p:nvSpPr>
          <p:spPr bwMode="auto">
            <a:xfrm>
              <a:off x="1290" y="1253"/>
              <a:ext cx="635" cy="149"/>
            </a:xfrm>
            <a:prstGeom prst="rect">
              <a:avLst/>
            </a:prstGeom>
            <a:solidFill>
              <a:schemeClr val="lt1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100" b="1">
                  <a:latin typeface="Times New Roman"/>
                  <a:ea typeface="Times New Roman"/>
                </a:rPr>
                <a:t>Шаг 3</a:t>
              </a:r>
              <a:endParaRPr/>
            </a:p>
          </p:txBody>
        </p:sp>
        <p:sp>
          <p:nvSpPr>
            <p:cNvPr id="27" name="Shape 28697" hidden="0"/>
            <p:cNvSpPr>
              <a:spLocks noChangeShapeType="1"/>
            </p:cNvSpPr>
            <p:nvPr isPhoto="0" userDrawn="0"/>
          </p:nvSpPr>
          <p:spPr bwMode="auto">
            <a:xfrm>
              <a:off x="1925" y="1253"/>
              <a:ext cx="182" cy="1879"/>
            </a:xfrm>
            <a:prstGeom prst="rect">
              <a:avLst/>
            </a:prstGeom>
            <a:noFill/>
          </p:spPr>
          <p:txBody>
            <a:bodyPr lIns="68585" tIns="34300" rIns="68585" bIns="34300"/>
            <a:lstStyle/>
            <a:p>
              <a:pPr>
                <a:defRPr/>
              </a:pPr>
              <a:endParaRPr/>
            </a:p>
          </p:txBody>
        </p:sp>
        <p:sp>
          <p:nvSpPr>
            <p:cNvPr id="28" name="Shape 28698" hidden="0"/>
            <p:cNvSpPr>
              <a:spLocks noChangeShapeType="1"/>
            </p:cNvSpPr>
            <p:nvPr isPhoto="0" userDrawn="0"/>
          </p:nvSpPr>
          <p:spPr bwMode="auto">
            <a:xfrm>
              <a:off x="2107" y="1253"/>
              <a:ext cx="453" cy="149"/>
            </a:xfrm>
            <a:prstGeom prst="rect">
              <a:avLst/>
            </a:prstGeom>
            <a:solidFill>
              <a:schemeClr val="lt1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100" b="1">
                  <a:latin typeface="Times New Roman"/>
                  <a:ea typeface="Times New Roman"/>
                </a:rPr>
                <a:t>Шаг 4</a:t>
              </a:r>
              <a:endParaRPr/>
            </a:p>
          </p:txBody>
        </p:sp>
        <p:sp>
          <p:nvSpPr>
            <p:cNvPr id="29" name="Shape 28699" hidden="0"/>
            <p:cNvSpPr>
              <a:spLocks noChangeShapeType="1"/>
            </p:cNvSpPr>
            <p:nvPr isPhoto="0" userDrawn="0"/>
          </p:nvSpPr>
          <p:spPr bwMode="auto">
            <a:xfrm>
              <a:off x="2560" y="1253"/>
              <a:ext cx="137" cy="1879"/>
            </a:xfrm>
            <a:prstGeom prst="rect">
              <a:avLst/>
            </a:prstGeom>
            <a:noFill/>
          </p:spPr>
          <p:txBody>
            <a:bodyPr lIns="68585" tIns="34300" rIns="68585" bIns="34300"/>
            <a:lstStyle/>
            <a:p>
              <a:pPr>
                <a:defRPr/>
              </a:pPr>
              <a:endParaRPr/>
            </a:p>
          </p:txBody>
        </p:sp>
        <p:sp>
          <p:nvSpPr>
            <p:cNvPr id="30" name="Shape 28700" hidden="0"/>
            <p:cNvSpPr>
              <a:spLocks noChangeShapeType="1"/>
            </p:cNvSpPr>
            <p:nvPr isPhoto="0" userDrawn="0"/>
          </p:nvSpPr>
          <p:spPr bwMode="auto">
            <a:xfrm>
              <a:off x="2697" y="1253"/>
              <a:ext cx="453" cy="149"/>
            </a:xfrm>
            <a:prstGeom prst="rect">
              <a:avLst/>
            </a:prstGeom>
            <a:solidFill>
              <a:schemeClr val="lt1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100" b="1">
                  <a:latin typeface="Times New Roman"/>
                  <a:ea typeface="Times New Roman"/>
                </a:rPr>
                <a:t>Шаг 5</a:t>
              </a:r>
              <a:endParaRPr/>
            </a:p>
          </p:txBody>
        </p:sp>
        <p:sp>
          <p:nvSpPr>
            <p:cNvPr id="31" name="Shape 28701" hidden="0"/>
            <p:cNvSpPr>
              <a:spLocks noChangeShapeType="1"/>
            </p:cNvSpPr>
            <p:nvPr isPhoto="0" userDrawn="0"/>
          </p:nvSpPr>
          <p:spPr bwMode="auto">
            <a:xfrm>
              <a:off x="3150" y="1253"/>
              <a:ext cx="103" cy="1879"/>
            </a:xfrm>
            <a:prstGeom prst="rect">
              <a:avLst/>
            </a:prstGeom>
            <a:noFill/>
          </p:spPr>
          <p:txBody>
            <a:bodyPr lIns="68585" tIns="34300" rIns="68585" bIns="34300"/>
            <a:lstStyle/>
            <a:p>
              <a:pPr>
                <a:defRPr/>
              </a:pPr>
              <a:endParaRPr/>
            </a:p>
          </p:txBody>
        </p:sp>
        <p:sp>
          <p:nvSpPr>
            <p:cNvPr id="32" name="Shape 28702" hidden="0"/>
            <p:cNvSpPr>
              <a:spLocks noChangeShapeType="1"/>
            </p:cNvSpPr>
            <p:nvPr isPhoto="0" userDrawn="0"/>
          </p:nvSpPr>
          <p:spPr bwMode="auto">
            <a:xfrm>
              <a:off x="3253" y="1253"/>
              <a:ext cx="532" cy="149"/>
            </a:xfrm>
            <a:prstGeom prst="rect">
              <a:avLst/>
            </a:prstGeom>
            <a:solidFill>
              <a:schemeClr val="lt1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100" b="1">
                  <a:latin typeface="Times New Roman"/>
                  <a:ea typeface="Times New Roman"/>
                </a:rPr>
                <a:t>Шаг 6</a:t>
              </a:r>
              <a:endParaRPr/>
            </a:p>
          </p:txBody>
        </p:sp>
        <p:sp>
          <p:nvSpPr>
            <p:cNvPr id="33" name="Shape 28703" hidden="0"/>
            <p:cNvSpPr>
              <a:spLocks noChangeShapeType="1"/>
            </p:cNvSpPr>
            <p:nvPr isPhoto="0" userDrawn="0"/>
          </p:nvSpPr>
          <p:spPr bwMode="auto">
            <a:xfrm>
              <a:off x="3785" y="1253"/>
              <a:ext cx="136" cy="1879"/>
            </a:xfrm>
            <a:prstGeom prst="rect">
              <a:avLst/>
            </a:prstGeom>
            <a:solidFill>
              <a:schemeClr val="lt1"/>
            </a:solidFill>
          </p:spPr>
          <p:txBody>
            <a:bodyPr lIns="68585" tIns="34300" rIns="68585" bIns="34300"/>
            <a:lstStyle/>
            <a:p>
              <a:pPr>
                <a:defRPr/>
              </a:pPr>
              <a:endParaRPr/>
            </a:p>
          </p:txBody>
        </p:sp>
        <p:sp>
          <p:nvSpPr>
            <p:cNvPr id="34" name="Shape 28704" hidden="0"/>
            <p:cNvSpPr>
              <a:spLocks noChangeShapeType="1"/>
            </p:cNvSpPr>
            <p:nvPr isPhoto="0" userDrawn="0"/>
          </p:nvSpPr>
          <p:spPr bwMode="auto">
            <a:xfrm>
              <a:off x="3921" y="1253"/>
              <a:ext cx="533" cy="149"/>
            </a:xfrm>
            <a:prstGeom prst="rect">
              <a:avLst/>
            </a:prstGeom>
            <a:solidFill>
              <a:schemeClr val="lt1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100" b="1">
                  <a:latin typeface="Times New Roman"/>
                  <a:ea typeface="Times New Roman"/>
                </a:rPr>
                <a:t>Шаг 7</a:t>
              </a:r>
              <a:endParaRPr/>
            </a:p>
          </p:txBody>
        </p:sp>
        <p:sp>
          <p:nvSpPr>
            <p:cNvPr id="35" name="Shape 28705" hidden="0"/>
            <p:cNvSpPr>
              <a:spLocks noChangeShapeType="1"/>
            </p:cNvSpPr>
            <p:nvPr isPhoto="0" userDrawn="0"/>
          </p:nvSpPr>
          <p:spPr bwMode="auto">
            <a:xfrm>
              <a:off x="4454" y="1253"/>
              <a:ext cx="103" cy="1879"/>
            </a:xfrm>
            <a:prstGeom prst="rect">
              <a:avLst/>
            </a:prstGeom>
            <a:solidFill>
              <a:schemeClr val="lt1"/>
            </a:solidFill>
          </p:spPr>
          <p:txBody>
            <a:bodyPr lIns="68585" tIns="34300" rIns="68585" bIns="34300"/>
            <a:lstStyle/>
            <a:p>
              <a:pPr>
                <a:defRPr/>
              </a:pPr>
              <a:endParaRPr/>
            </a:p>
          </p:txBody>
        </p:sp>
        <p:sp>
          <p:nvSpPr>
            <p:cNvPr id="36" name="Shape 28706" hidden="0"/>
            <p:cNvSpPr>
              <a:spLocks noChangeShapeType="1"/>
            </p:cNvSpPr>
            <p:nvPr isPhoto="0" userDrawn="0"/>
          </p:nvSpPr>
          <p:spPr bwMode="auto">
            <a:xfrm>
              <a:off x="4557" y="1253"/>
              <a:ext cx="441" cy="149"/>
            </a:xfrm>
            <a:prstGeom prst="rect">
              <a:avLst/>
            </a:prstGeom>
            <a:solidFill>
              <a:schemeClr val="lt1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100" b="1">
                  <a:latin typeface="Times New Roman"/>
                  <a:ea typeface="Times New Roman"/>
                </a:rPr>
                <a:t>Шаг 8</a:t>
              </a:r>
              <a:endParaRPr/>
            </a:p>
          </p:txBody>
        </p:sp>
        <p:sp>
          <p:nvSpPr>
            <p:cNvPr id="37" name="Shape 28707" hidden="0"/>
            <p:cNvSpPr>
              <a:spLocks noChangeShapeType="1"/>
            </p:cNvSpPr>
            <p:nvPr isPhoto="0" userDrawn="0"/>
          </p:nvSpPr>
          <p:spPr bwMode="auto">
            <a:xfrm>
              <a:off x="4998" y="1253"/>
              <a:ext cx="103" cy="1879"/>
            </a:xfrm>
            <a:prstGeom prst="rect">
              <a:avLst/>
            </a:prstGeom>
            <a:noFill/>
          </p:spPr>
          <p:txBody>
            <a:bodyPr lIns="68585" tIns="34300" rIns="68585" bIns="34300"/>
            <a:lstStyle/>
            <a:p>
              <a:pPr>
                <a:defRPr/>
              </a:pPr>
              <a:endParaRPr/>
            </a:p>
          </p:txBody>
        </p:sp>
        <p:sp>
          <p:nvSpPr>
            <p:cNvPr id="38" name="Shape 28708" hidden="0"/>
            <p:cNvSpPr>
              <a:spLocks noChangeShapeType="1"/>
            </p:cNvSpPr>
            <p:nvPr isPhoto="0" userDrawn="0"/>
          </p:nvSpPr>
          <p:spPr bwMode="auto">
            <a:xfrm>
              <a:off x="5101" y="1253"/>
              <a:ext cx="524" cy="149"/>
            </a:xfrm>
            <a:prstGeom prst="rect">
              <a:avLst/>
            </a:prstGeom>
            <a:solidFill>
              <a:schemeClr val="lt1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100" b="1">
                  <a:latin typeface="Times New Roman"/>
                  <a:ea typeface="Times New Roman"/>
                </a:rPr>
                <a:t> Шаг 9</a:t>
              </a:r>
              <a:endParaRPr/>
            </a:p>
          </p:txBody>
        </p:sp>
        <p:sp>
          <p:nvSpPr>
            <p:cNvPr id="39" name="Shape 28709" hidden="0"/>
            <p:cNvSpPr>
              <a:spLocks noChangeShapeType="1"/>
            </p:cNvSpPr>
            <p:nvPr isPhoto="0" userDrawn="0"/>
          </p:nvSpPr>
          <p:spPr bwMode="auto">
            <a:xfrm>
              <a:off x="158" y="1401"/>
              <a:ext cx="391" cy="523"/>
            </a:xfrm>
            <a:prstGeom prst="rect">
              <a:avLst/>
            </a:prstGeom>
            <a:solidFill>
              <a:srgbClr val="D9D9D9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000">
                  <a:latin typeface="Times New Roman"/>
                  <a:ea typeface="Times New Roman"/>
                </a:rPr>
                <a:t>Работник АУП</a:t>
              </a:r>
              <a:endParaRPr/>
            </a:p>
          </p:txBody>
        </p:sp>
        <p:sp>
          <p:nvSpPr>
            <p:cNvPr id="40" name="Shape 28710" hidden="0"/>
            <p:cNvSpPr>
              <a:spLocks noChangeShapeType="1"/>
            </p:cNvSpPr>
            <p:nvPr isPhoto="0" userDrawn="0"/>
          </p:nvSpPr>
          <p:spPr bwMode="auto">
            <a:xfrm>
              <a:off x="677" y="1401"/>
              <a:ext cx="477" cy="523"/>
            </a:xfrm>
            <a:prstGeom prst="rect">
              <a:avLst/>
            </a:prstGeom>
            <a:solidFill>
              <a:srgbClr val="D9D9D9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000">
                  <a:latin typeface="Times New Roman"/>
                  <a:ea typeface="Times New Roman"/>
                </a:rPr>
                <a:t>Работник АУП</a:t>
              </a:r>
              <a:endParaRPr/>
            </a:p>
          </p:txBody>
        </p:sp>
        <p:sp>
          <p:nvSpPr>
            <p:cNvPr id="41" name="Shape 28711" hidden="0"/>
            <p:cNvSpPr>
              <a:spLocks noChangeShapeType="1"/>
            </p:cNvSpPr>
            <p:nvPr isPhoto="0" userDrawn="0"/>
          </p:nvSpPr>
          <p:spPr bwMode="auto">
            <a:xfrm>
              <a:off x="1290" y="1401"/>
              <a:ext cx="635" cy="523"/>
            </a:xfrm>
            <a:prstGeom prst="rect">
              <a:avLst/>
            </a:prstGeom>
            <a:solidFill>
              <a:srgbClr val="D9D9D9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000">
                  <a:latin typeface="Times New Roman"/>
                  <a:ea typeface="Times New Roman"/>
                </a:rPr>
                <a:t>Секретарь руководителя</a:t>
              </a:r>
              <a:endParaRPr/>
            </a:p>
          </p:txBody>
        </p:sp>
        <p:sp>
          <p:nvSpPr>
            <p:cNvPr id="42" name="Shape 28712" hidden="0"/>
            <p:cNvSpPr>
              <a:spLocks noChangeShapeType="1"/>
            </p:cNvSpPr>
            <p:nvPr isPhoto="0" userDrawn="0"/>
          </p:nvSpPr>
          <p:spPr bwMode="auto">
            <a:xfrm>
              <a:off x="2107" y="1401"/>
              <a:ext cx="453" cy="523"/>
            </a:xfrm>
            <a:prstGeom prst="rect">
              <a:avLst/>
            </a:prstGeom>
            <a:solidFill>
              <a:srgbClr val="D9D9D9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000">
                  <a:latin typeface="Times New Roman"/>
                  <a:ea typeface="Times New Roman"/>
                </a:rPr>
                <a:t>Директор</a:t>
              </a:r>
              <a:endParaRPr/>
            </a:p>
          </p:txBody>
        </p:sp>
        <p:sp>
          <p:nvSpPr>
            <p:cNvPr id="43" name="Shape 28713" hidden="0"/>
            <p:cNvSpPr>
              <a:spLocks noChangeShapeType="1"/>
            </p:cNvSpPr>
            <p:nvPr isPhoto="0" userDrawn="0"/>
          </p:nvSpPr>
          <p:spPr bwMode="auto">
            <a:xfrm>
              <a:off x="2697" y="1401"/>
              <a:ext cx="453" cy="523"/>
            </a:xfrm>
            <a:prstGeom prst="rect">
              <a:avLst/>
            </a:prstGeom>
            <a:solidFill>
              <a:srgbClr val="D9D9D9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000">
                  <a:latin typeface="Times New Roman"/>
                  <a:ea typeface="Times New Roman"/>
                </a:rPr>
                <a:t>Директор, работники АУП</a:t>
              </a:r>
              <a:endParaRPr/>
            </a:p>
          </p:txBody>
        </p:sp>
        <p:sp>
          <p:nvSpPr>
            <p:cNvPr id="44" name="Shape 28714" hidden="0"/>
            <p:cNvSpPr>
              <a:spLocks noChangeShapeType="1"/>
            </p:cNvSpPr>
            <p:nvPr isPhoto="0" userDrawn="0"/>
          </p:nvSpPr>
          <p:spPr bwMode="auto">
            <a:xfrm>
              <a:off x="3253" y="1401"/>
              <a:ext cx="532" cy="523"/>
            </a:xfrm>
            <a:prstGeom prst="rect">
              <a:avLst/>
            </a:prstGeom>
            <a:solidFill>
              <a:srgbClr val="D9D9D9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000">
                  <a:latin typeface="Times New Roman"/>
                  <a:ea typeface="Times New Roman"/>
                </a:rPr>
                <a:t>Работник АУП</a:t>
              </a:r>
              <a:endParaRPr/>
            </a:p>
          </p:txBody>
        </p:sp>
        <p:sp>
          <p:nvSpPr>
            <p:cNvPr id="45" name="Shape 28715" hidden="0"/>
            <p:cNvSpPr>
              <a:spLocks noChangeShapeType="1"/>
            </p:cNvSpPr>
            <p:nvPr isPhoto="0" userDrawn="0"/>
          </p:nvSpPr>
          <p:spPr bwMode="auto">
            <a:xfrm>
              <a:off x="3921" y="1401"/>
              <a:ext cx="533" cy="523"/>
            </a:xfrm>
            <a:prstGeom prst="rect">
              <a:avLst/>
            </a:prstGeom>
            <a:solidFill>
              <a:srgbClr val="D9D9D9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000">
                  <a:latin typeface="Times New Roman"/>
                  <a:ea typeface="Times New Roman"/>
                </a:rPr>
                <a:t>Работник АУП, Секретарь руководителя</a:t>
              </a:r>
              <a:endParaRPr/>
            </a:p>
          </p:txBody>
        </p:sp>
        <p:sp>
          <p:nvSpPr>
            <p:cNvPr id="46" name="Shape 28716" hidden="0"/>
            <p:cNvSpPr>
              <a:spLocks noChangeShapeType="1"/>
            </p:cNvSpPr>
            <p:nvPr isPhoto="0" userDrawn="0"/>
          </p:nvSpPr>
          <p:spPr bwMode="auto">
            <a:xfrm>
              <a:off x="4557" y="1401"/>
              <a:ext cx="441" cy="523"/>
            </a:xfrm>
            <a:prstGeom prst="rect">
              <a:avLst/>
            </a:prstGeom>
            <a:solidFill>
              <a:srgbClr val="D9D9D9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000">
                  <a:latin typeface="Times New Roman"/>
                  <a:ea typeface="Times New Roman"/>
                </a:rPr>
                <a:t>Директор </a:t>
              </a:r>
              <a:endParaRPr/>
            </a:p>
          </p:txBody>
        </p:sp>
        <p:sp>
          <p:nvSpPr>
            <p:cNvPr id="47" name="Shape 28717" hidden="0"/>
            <p:cNvSpPr>
              <a:spLocks noChangeShapeType="1"/>
            </p:cNvSpPr>
            <p:nvPr isPhoto="0" userDrawn="0"/>
          </p:nvSpPr>
          <p:spPr bwMode="auto">
            <a:xfrm>
              <a:off x="5101" y="1401"/>
              <a:ext cx="524" cy="523"/>
            </a:xfrm>
            <a:prstGeom prst="rect">
              <a:avLst/>
            </a:prstGeom>
            <a:solidFill>
              <a:srgbClr val="D9D9D9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000">
                  <a:latin typeface="Times New Roman"/>
                  <a:ea typeface="Times New Roman"/>
                </a:rPr>
                <a:t>Работник АУП</a:t>
              </a:r>
              <a:endParaRPr/>
            </a:p>
          </p:txBody>
        </p:sp>
        <p:sp>
          <p:nvSpPr>
            <p:cNvPr id="48" name="Shape 28718" hidden="0"/>
            <p:cNvSpPr>
              <a:spLocks noChangeShapeType="1"/>
            </p:cNvSpPr>
            <p:nvPr isPhoto="0" userDrawn="0"/>
          </p:nvSpPr>
          <p:spPr bwMode="auto">
            <a:xfrm>
              <a:off x="158" y="1925"/>
              <a:ext cx="391" cy="953"/>
            </a:xfrm>
            <a:prstGeom prst="rect">
              <a:avLst/>
            </a:prstGeom>
            <a:solidFill>
              <a:srgbClr val="F2A4A7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000">
                  <a:latin typeface="Times New Roman"/>
                  <a:ea typeface="Times New Roman"/>
                </a:rPr>
                <a:t>Анализ плана работы</a:t>
              </a:r>
              <a:endParaRPr/>
            </a:p>
          </p:txBody>
        </p:sp>
        <p:sp>
          <p:nvSpPr>
            <p:cNvPr id="49" name="Shape 28719" hidden="0"/>
            <p:cNvSpPr>
              <a:spLocks noChangeShapeType="1"/>
            </p:cNvSpPr>
            <p:nvPr isPhoto="0" userDrawn="0"/>
          </p:nvSpPr>
          <p:spPr bwMode="auto">
            <a:xfrm>
              <a:off x="677" y="1925"/>
              <a:ext cx="477" cy="953"/>
            </a:xfrm>
            <a:prstGeom prst="rect">
              <a:avLst/>
            </a:prstGeom>
            <a:solidFill>
              <a:srgbClr val="F2A4A7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000">
                  <a:latin typeface="Times New Roman"/>
                  <a:ea typeface="Times New Roman"/>
                </a:rPr>
                <a:t>Составле-ние  плана индивиду-ального работы в форме календарной сетки</a:t>
              </a:r>
              <a:endParaRPr/>
            </a:p>
          </p:txBody>
        </p:sp>
        <p:sp>
          <p:nvSpPr>
            <p:cNvPr id="50" name="Shape 28720" hidden="0"/>
            <p:cNvSpPr>
              <a:spLocks noChangeShapeType="1"/>
            </p:cNvSpPr>
            <p:nvPr isPhoto="0" userDrawn="0"/>
          </p:nvSpPr>
          <p:spPr bwMode="auto">
            <a:xfrm>
              <a:off x="1290" y="1925"/>
              <a:ext cx="635" cy="953"/>
            </a:xfrm>
            <a:prstGeom prst="rect">
              <a:avLst/>
            </a:prstGeom>
            <a:solidFill>
              <a:srgbClr val="F2A4A7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000">
                  <a:latin typeface="Times New Roman"/>
                  <a:ea typeface="Times New Roman"/>
                </a:rPr>
                <a:t>Сбор планов работы в  форме календарной сетки</a:t>
              </a:r>
              <a:endParaRPr/>
            </a:p>
          </p:txBody>
        </p:sp>
        <p:sp>
          <p:nvSpPr>
            <p:cNvPr id="51" name="Shape 28721" hidden="0"/>
            <p:cNvSpPr>
              <a:spLocks noChangeShapeType="1"/>
            </p:cNvSpPr>
            <p:nvPr isPhoto="0" userDrawn="0"/>
          </p:nvSpPr>
          <p:spPr bwMode="auto">
            <a:xfrm>
              <a:off x="2107" y="1925"/>
              <a:ext cx="453" cy="953"/>
            </a:xfrm>
            <a:prstGeom prst="rect">
              <a:avLst/>
            </a:prstGeom>
            <a:solidFill>
              <a:srgbClr val="F2A4A7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000">
                  <a:latin typeface="Times New Roman"/>
                  <a:ea typeface="Times New Roman"/>
                </a:rPr>
                <a:t>Анализ планов работы.</a:t>
              </a:r>
              <a:endParaRPr/>
            </a:p>
          </p:txBody>
        </p:sp>
        <p:sp>
          <p:nvSpPr>
            <p:cNvPr id="52" name="Shape 28722" hidden="0"/>
            <p:cNvSpPr>
              <a:spLocks noChangeShapeType="1"/>
            </p:cNvSpPr>
            <p:nvPr isPhoto="0" userDrawn="0"/>
          </p:nvSpPr>
          <p:spPr bwMode="auto">
            <a:xfrm>
              <a:off x="2697" y="1925"/>
              <a:ext cx="453" cy="953"/>
            </a:xfrm>
            <a:prstGeom prst="rect">
              <a:avLst/>
            </a:prstGeom>
            <a:solidFill>
              <a:srgbClr val="F2A4A7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000">
                  <a:solidFill>
                    <a:srgbClr val="000000"/>
                  </a:solidFill>
                  <a:latin typeface="Times New Roman"/>
                  <a:ea typeface="Times New Roman"/>
                </a:rPr>
                <a:t>Админи-стратив-ное совеща-ние</a:t>
              </a:r>
              <a:endParaRPr/>
            </a:p>
          </p:txBody>
        </p:sp>
        <p:sp>
          <p:nvSpPr>
            <p:cNvPr id="53" name="Shape 28723" hidden="0"/>
            <p:cNvSpPr>
              <a:spLocks noChangeShapeType="1"/>
            </p:cNvSpPr>
            <p:nvPr isPhoto="0" userDrawn="0"/>
          </p:nvSpPr>
          <p:spPr bwMode="auto">
            <a:xfrm>
              <a:off x="3253" y="1925"/>
              <a:ext cx="532" cy="953"/>
            </a:xfrm>
            <a:prstGeom prst="rect">
              <a:avLst/>
            </a:prstGeom>
            <a:solidFill>
              <a:srgbClr val="F2A4A7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000">
                  <a:latin typeface="Times New Roman"/>
                  <a:ea typeface="Times New Roman"/>
                </a:rPr>
                <a:t>Оформление календарной сетки плана</a:t>
              </a:r>
              <a:endParaRPr/>
            </a:p>
          </p:txBody>
        </p:sp>
        <p:sp>
          <p:nvSpPr>
            <p:cNvPr id="54" name="Shape 28724" hidden="0"/>
            <p:cNvSpPr>
              <a:spLocks noChangeShapeType="1"/>
            </p:cNvSpPr>
            <p:nvPr isPhoto="0" userDrawn="0"/>
          </p:nvSpPr>
          <p:spPr bwMode="auto">
            <a:xfrm>
              <a:off x="3921" y="1925"/>
              <a:ext cx="533" cy="953"/>
            </a:xfrm>
            <a:prstGeom prst="rect">
              <a:avLst/>
            </a:prstGeom>
            <a:solidFill>
              <a:srgbClr val="F2A4A7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000">
                  <a:latin typeface="Times New Roman"/>
                  <a:ea typeface="Times New Roman"/>
                </a:rPr>
                <a:t>Передача электрон-ного варианта календарной сетки для печати</a:t>
              </a:r>
              <a:endParaRPr/>
            </a:p>
          </p:txBody>
        </p:sp>
        <p:sp>
          <p:nvSpPr>
            <p:cNvPr id="55" name="Shape 28725" hidden="0"/>
            <p:cNvSpPr>
              <a:spLocks noChangeShapeType="1"/>
            </p:cNvSpPr>
            <p:nvPr isPhoto="0" userDrawn="0"/>
          </p:nvSpPr>
          <p:spPr bwMode="auto">
            <a:xfrm>
              <a:off x="4557" y="1925"/>
              <a:ext cx="441" cy="953"/>
            </a:xfrm>
            <a:prstGeom prst="rect">
              <a:avLst/>
            </a:prstGeom>
            <a:solidFill>
              <a:srgbClr val="F2A4A7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000">
                  <a:latin typeface="Times New Roman"/>
                  <a:ea typeface="Times New Roman"/>
                </a:rPr>
                <a:t>Утверж-дение  плана работы</a:t>
              </a:r>
              <a:endParaRPr/>
            </a:p>
          </p:txBody>
        </p:sp>
        <p:sp>
          <p:nvSpPr>
            <p:cNvPr id="56" name="Shape 28726" hidden="0"/>
            <p:cNvSpPr>
              <a:spLocks noChangeShapeType="1"/>
            </p:cNvSpPr>
            <p:nvPr isPhoto="0" userDrawn="0"/>
          </p:nvSpPr>
          <p:spPr bwMode="auto">
            <a:xfrm>
              <a:off x="5101" y="1925"/>
              <a:ext cx="524" cy="953"/>
            </a:xfrm>
            <a:prstGeom prst="rect">
              <a:avLst/>
            </a:prstGeom>
            <a:solidFill>
              <a:srgbClr val="F2A4A7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000">
                  <a:solidFill>
                    <a:srgbClr val="000000"/>
                  </a:solidFill>
                  <a:latin typeface="Times New Roman"/>
                  <a:ea typeface="Times New Roman"/>
                </a:rPr>
                <a:t>Размещение плана работы на месяц на стенде техникума</a:t>
              </a:r>
              <a:endParaRPr/>
            </a:p>
          </p:txBody>
        </p:sp>
        <p:sp>
          <p:nvSpPr>
            <p:cNvPr id="57" name="Shape 28727" hidden="0"/>
            <p:cNvSpPr>
              <a:spLocks noChangeShapeType="1"/>
            </p:cNvSpPr>
            <p:nvPr isPhoto="0" userDrawn="0"/>
          </p:nvSpPr>
          <p:spPr bwMode="auto">
            <a:xfrm>
              <a:off x="158" y="2878"/>
              <a:ext cx="391" cy="254"/>
            </a:xfrm>
            <a:prstGeom prst="rect">
              <a:avLst/>
            </a:prstGeom>
            <a:solidFill>
              <a:srgbClr val="FFFF00"/>
            </a:solidFill>
          </p:spPr>
          <p:txBody>
            <a:bodyPr lIns="68585" tIns="34300" rIns="68585" bIns="34300"/>
            <a:lstStyle/>
            <a:p>
              <a:pPr lvl="0">
                <a:defRPr/>
              </a:pPr>
              <a:r>
                <a:rPr sz="1100">
                  <a:latin typeface="Times New Roman"/>
                  <a:ea typeface="Times New Roman"/>
                </a:rPr>
                <a:t>280 -310 мин</a:t>
              </a:r>
              <a:endParaRPr/>
            </a:p>
          </p:txBody>
        </p:sp>
        <p:sp>
          <p:nvSpPr>
            <p:cNvPr id="58" name="Shape 28728" hidden="0"/>
            <p:cNvSpPr>
              <a:spLocks noChangeShapeType="1"/>
            </p:cNvSpPr>
            <p:nvPr isPhoto="0" userDrawn="0"/>
          </p:nvSpPr>
          <p:spPr bwMode="auto">
            <a:xfrm>
              <a:off x="677" y="2878"/>
              <a:ext cx="477" cy="254"/>
            </a:xfrm>
            <a:prstGeom prst="rect">
              <a:avLst/>
            </a:prstGeom>
            <a:solidFill>
              <a:srgbClr val="FFFF00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100">
                  <a:latin typeface="Times New Roman"/>
                  <a:ea typeface="Times New Roman"/>
                </a:rPr>
                <a:t>160-175 мин</a:t>
              </a:r>
              <a:endParaRPr/>
            </a:p>
          </p:txBody>
        </p:sp>
        <p:sp>
          <p:nvSpPr>
            <p:cNvPr id="59" name="Shape 28729" hidden="0"/>
            <p:cNvSpPr>
              <a:spLocks noChangeShapeType="1"/>
            </p:cNvSpPr>
            <p:nvPr isPhoto="0" userDrawn="0"/>
          </p:nvSpPr>
          <p:spPr bwMode="auto">
            <a:xfrm>
              <a:off x="1290" y="2878"/>
              <a:ext cx="635" cy="254"/>
            </a:xfrm>
            <a:prstGeom prst="rect">
              <a:avLst/>
            </a:prstGeom>
            <a:solidFill>
              <a:srgbClr val="FFFF00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100">
                  <a:latin typeface="Times New Roman"/>
                  <a:ea typeface="Times New Roman"/>
                </a:rPr>
                <a:t>20-30 мин</a:t>
              </a:r>
              <a:endParaRPr/>
            </a:p>
          </p:txBody>
        </p:sp>
        <p:sp>
          <p:nvSpPr>
            <p:cNvPr id="60" name="Shape 28730" hidden="0"/>
            <p:cNvSpPr>
              <a:spLocks noChangeShapeType="1"/>
            </p:cNvSpPr>
            <p:nvPr isPhoto="0" userDrawn="0"/>
          </p:nvSpPr>
          <p:spPr bwMode="auto">
            <a:xfrm>
              <a:off x="2107" y="2878"/>
              <a:ext cx="453" cy="254"/>
            </a:xfrm>
            <a:prstGeom prst="rect">
              <a:avLst/>
            </a:prstGeom>
            <a:solidFill>
              <a:srgbClr val="FFFF00"/>
            </a:solidFill>
          </p:spPr>
          <p:txBody>
            <a:bodyPr lIns="68585" tIns="34300" rIns="68585" bIns="34300"/>
            <a:lstStyle/>
            <a:p>
              <a:pPr lvl="0">
                <a:defRPr/>
              </a:pPr>
              <a:r>
                <a:rPr sz="1100">
                  <a:latin typeface="Times New Roman"/>
                  <a:ea typeface="Times New Roman"/>
                </a:rPr>
                <a:t>250-300 мин</a:t>
              </a:r>
              <a:endParaRPr/>
            </a:p>
          </p:txBody>
        </p:sp>
        <p:sp>
          <p:nvSpPr>
            <p:cNvPr id="61" name="Shape 28731" hidden="0"/>
            <p:cNvSpPr>
              <a:spLocks noChangeShapeType="1"/>
            </p:cNvSpPr>
            <p:nvPr isPhoto="0" userDrawn="0"/>
          </p:nvSpPr>
          <p:spPr bwMode="auto">
            <a:xfrm>
              <a:off x="2697" y="2878"/>
              <a:ext cx="453" cy="254"/>
            </a:xfrm>
            <a:prstGeom prst="rect">
              <a:avLst/>
            </a:prstGeom>
            <a:solidFill>
              <a:srgbClr val="FFFF00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100">
                  <a:latin typeface="Times New Roman"/>
                  <a:ea typeface="Times New Roman"/>
                </a:rPr>
                <a:t>40-60 мин</a:t>
              </a:r>
              <a:endParaRPr/>
            </a:p>
          </p:txBody>
        </p:sp>
        <p:sp>
          <p:nvSpPr>
            <p:cNvPr id="62" name="Shape 28732" hidden="0"/>
            <p:cNvSpPr>
              <a:spLocks noChangeShapeType="1"/>
            </p:cNvSpPr>
            <p:nvPr isPhoto="0" userDrawn="0"/>
          </p:nvSpPr>
          <p:spPr bwMode="auto">
            <a:xfrm>
              <a:off x="3253" y="2878"/>
              <a:ext cx="532" cy="254"/>
            </a:xfrm>
            <a:prstGeom prst="rect">
              <a:avLst/>
            </a:prstGeom>
            <a:solidFill>
              <a:srgbClr val="FFFF00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100">
                  <a:latin typeface="Times New Roman"/>
                  <a:ea typeface="Times New Roman"/>
                </a:rPr>
                <a:t>10-20 мин</a:t>
              </a:r>
              <a:endParaRPr/>
            </a:p>
          </p:txBody>
        </p:sp>
        <p:sp>
          <p:nvSpPr>
            <p:cNvPr id="63" name="Shape 28733" hidden="0"/>
            <p:cNvSpPr>
              <a:spLocks noChangeShapeType="1"/>
            </p:cNvSpPr>
            <p:nvPr isPhoto="0" userDrawn="0"/>
          </p:nvSpPr>
          <p:spPr bwMode="auto">
            <a:xfrm>
              <a:off x="3921" y="2878"/>
              <a:ext cx="533" cy="254"/>
            </a:xfrm>
            <a:prstGeom prst="rect">
              <a:avLst/>
            </a:prstGeom>
            <a:solidFill>
              <a:srgbClr val="FFFF00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100">
                  <a:latin typeface="Times New Roman"/>
                  <a:ea typeface="Times New Roman"/>
                </a:rPr>
                <a:t>10-15 мин</a:t>
              </a:r>
              <a:endParaRPr/>
            </a:p>
          </p:txBody>
        </p:sp>
        <p:sp>
          <p:nvSpPr>
            <p:cNvPr id="64" name="Shape 28734" hidden="0"/>
            <p:cNvSpPr>
              <a:spLocks noChangeShapeType="1"/>
            </p:cNvSpPr>
            <p:nvPr isPhoto="0" userDrawn="0"/>
          </p:nvSpPr>
          <p:spPr bwMode="auto">
            <a:xfrm>
              <a:off x="4557" y="2878"/>
              <a:ext cx="441" cy="254"/>
            </a:xfrm>
            <a:prstGeom prst="rect">
              <a:avLst/>
            </a:prstGeom>
            <a:solidFill>
              <a:srgbClr val="FFFF00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100">
                  <a:latin typeface="Times New Roman"/>
                  <a:ea typeface="Times New Roman"/>
                </a:rPr>
                <a:t>10-15 мин</a:t>
              </a:r>
              <a:endParaRPr/>
            </a:p>
          </p:txBody>
        </p:sp>
        <p:sp>
          <p:nvSpPr>
            <p:cNvPr id="65" name="Shape 28735" hidden="0"/>
            <p:cNvSpPr>
              <a:spLocks noChangeShapeType="1"/>
            </p:cNvSpPr>
            <p:nvPr isPhoto="0" userDrawn="0"/>
          </p:nvSpPr>
          <p:spPr bwMode="auto">
            <a:xfrm>
              <a:off x="5101" y="2878"/>
              <a:ext cx="524" cy="254"/>
            </a:xfrm>
            <a:prstGeom prst="rect">
              <a:avLst/>
            </a:prstGeom>
            <a:solidFill>
              <a:srgbClr val="FFFF00"/>
            </a:solidFill>
          </p:spPr>
          <p:txBody>
            <a:bodyPr lIns="68585" tIns="34300" rIns="68585" bIns="34300"/>
            <a:lstStyle/>
            <a:p>
              <a:pPr lvl="0" algn="ctr">
                <a:defRPr/>
              </a:pPr>
              <a:r>
                <a:rPr sz="1100">
                  <a:solidFill>
                    <a:srgbClr val="000000"/>
                  </a:solidFill>
                  <a:latin typeface="Times New Roman"/>
                  <a:ea typeface="Times New Roman"/>
                </a:rPr>
                <a:t>10-15 мин</a:t>
              </a:r>
              <a:endParaRPr/>
            </a:p>
          </p:txBody>
        </p:sp>
        <p:sp>
          <p:nvSpPr>
            <p:cNvPr id="66" name="Shape 28736" hidden="0"/>
            <p:cNvSpPr>
              <a:spLocks noChangeShapeType="1"/>
            </p:cNvSpPr>
            <p:nvPr isPhoto="0" userDrawn="0"/>
          </p:nvSpPr>
          <p:spPr bwMode="auto">
            <a:xfrm>
              <a:off x="549" y="1253"/>
              <a:ext cx="0" cy="1879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67" name="Shape 28737" hidden="0"/>
            <p:cNvSpPr>
              <a:spLocks noChangeShapeType="1"/>
            </p:cNvSpPr>
            <p:nvPr isPhoto="0" userDrawn="0"/>
          </p:nvSpPr>
          <p:spPr bwMode="auto">
            <a:xfrm>
              <a:off x="677" y="1253"/>
              <a:ext cx="0" cy="1879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68" name="Shape 28738" hidden="0"/>
            <p:cNvSpPr>
              <a:spLocks noChangeShapeType="1"/>
            </p:cNvSpPr>
            <p:nvPr isPhoto="0" userDrawn="0"/>
          </p:nvSpPr>
          <p:spPr bwMode="auto">
            <a:xfrm>
              <a:off x="1154" y="1253"/>
              <a:ext cx="0" cy="1879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69" name="Shape 28739" hidden="0"/>
            <p:cNvSpPr>
              <a:spLocks noChangeShapeType="1"/>
            </p:cNvSpPr>
            <p:nvPr isPhoto="0" userDrawn="0"/>
          </p:nvSpPr>
          <p:spPr bwMode="auto">
            <a:xfrm>
              <a:off x="1290" y="1253"/>
              <a:ext cx="0" cy="1879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70" name="Shape 28740" hidden="0"/>
            <p:cNvSpPr>
              <a:spLocks noChangeShapeType="1"/>
            </p:cNvSpPr>
            <p:nvPr isPhoto="0" userDrawn="0"/>
          </p:nvSpPr>
          <p:spPr bwMode="auto">
            <a:xfrm>
              <a:off x="1925" y="1253"/>
              <a:ext cx="0" cy="1879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71" name="Shape 28741" hidden="0"/>
            <p:cNvSpPr>
              <a:spLocks noChangeShapeType="1"/>
            </p:cNvSpPr>
            <p:nvPr isPhoto="0" userDrawn="0"/>
          </p:nvSpPr>
          <p:spPr bwMode="auto">
            <a:xfrm>
              <a:off x="2107" y="1253"/>
              <a:ext cx="0" cy="1879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72" name="Shape 28742" hidden="0"/>
            <p:cNvSpPr>
              <a:spLocks noChangeShapeType="1"/>
            </p:cNvSpPr>
            <p:nvPr isPhoto="0" userDrawn="0"/>
          </p:nvSpPr>
          <p:spPr bwMode="auto">
            <a:xfrm>
              <a:off x="2560" y="1253"/>
              <a:ext cx="0" cy="1879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73" name="Shape 28743" hidden="0"/>
            <p:cNvSpPr>
              <a:spLocks noChangeShapeType="1"/>
            </p:cNvSpPr>
            <p:nvPr isPhoto="0" userDrawn="0"/>
          </p:nvSpPr>
          <p:spPr bwMode="auto">
            <a:xfrm>
              <a:off x="2697" y="1253"/>
              <a:ext cx="0" cy="1879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74" name="Shape 28744" hidden="0"/>
            <p:cNvSpPr>
              <a:spLocks noChangeShapeType="1"/>
            </p:cNvSpPr>
            <p:nvPr isPhoto="0" userDrawn="0"/>
          </p:nvSpPr>
          <p:spPr bwMode="auto">
            <a:xfrm>
              <a:off x="3150" y="1253"/>
              <a:ext cx="0" cy="1879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75" name="Shape 28745" hidden="0"/>
            <p:cNvSpPr>
              <a:spLocks noChangeShapeType="1"/>
            </p:cNvSpPr>
            <p:nvPr isPhoto="0" userDrawn="0"/>
          </p:nvSpPr>
          <p:spPr bwMode="auto">
            <a:xfrm>
              <a:off x="3253" y="1253"/>
              <a:ext cx="0" cy="1879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76" name="Shape 28746" hidden="0"/>
            <p:cNvSpPr>
              <a:spLocks noChangeShapeType="1"/>
            </p:cNvSpPr>
            <p:nvPr isPhoto="0" userDrawn="0"/>
          </p:nvSpPr>
          <p:spPr bwMode="auto">
            <a:xfrm>
              <a:off x="3785" y="1253"/>
              <a:ext cx="0" cy="1879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77" name="Shape 28747" hidden="0"/>
            <p:cNvSpPr>
              <a:spLocks noChangeShapeType="1"/>
            </p:cNvSpPr>
            <p:nvPr isPhoto="0" userDrawn="0"/>
          </p:nvSpPr>
          <p:spPr bwMode="auto">
            <a:xfrm>
              <a:off x="3921" y="1253"/>
              <a:ext cx="0" cy="1879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78" name="Shape 28748" hidden="0"/>
            <p:cNvSpPr>
              <a:spLocks noChangeShapeType="1"/>
            </p:cNvSpPr>
            <p:nvPr isPhoto="0" userDrawn="0"/>
          </p:nvSpPr>
          <p:spPr bwMode="auto">
            <a:xfrm>
              <a:off x="4454" y="1253"/>
              <a:ext cx="0" cy="1879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79" name="Shape 28749" hidden="0"/>
            <p:cNvSpPr>
              <a:spLocks noChangeShapeType="1"/>
            </p:cNvSpPr>
            <p:nvPr isPhoto="0" userDrawn="0"/>
          </p:nvSpPr>
          <p:spPr bwMode="auto">
            <a:xfrm>
              <a:off x="4557" y="1253"/>
              <a:ext cx="0" cy="1879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80" name="Shape 28750" hidden="0"/>
            <p:cNvSpPr>
              <a:spLocks noChangeShapeType="1"/>
            </p:cNvSpPr>
            <p:nvPr isPhoto="0" userDrawn="0"/>
          </p:nvSpPr>
          <p:spPr bwMode="auto">
            <a:xfrm>
              <a:off x="4998" y="1253"/>
              <a:ext cx="0" cy="1879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81" name="Shape 28751" hidden="0"/>
            <p:cNvSpPr>
              <a:spLocks noChangeShapeType="1"/>
            </p:cNvSpPr>
            <p:nvPr isPhoto="0" userDrawn="0"/>
          </p:nvSpPr>
          <p:spPr bwMode="auto">
            <a:xfrm>
              <a:off x="5101" y="1253"/>
              <a:ext cx="0" cy="1879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82" name="Shape 28752" hidden="0"/>
            <p:cNvSpPr>
              <a:spLocks noChangeShapeType="1"/>
            </p:cNvSpPr>
            <p:nvPr isPhoto="0" userDrawn="0"/>
          </p:nvSpPr>
          <p:spPr bwMode="auto">
            <a:xfrm>
              <a:off x="158" y="1401"/>
              <a:ext cx="391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83" name="Shape 28753" hidden="0"/>
            <p:cNvSpPr>
              <a:spLocks noChangeShapeType="1"/>
            </p:cNvSpPr>
            <p:nvPr isPhoto="0" userDrawn="0"/>
          </p:nvSpPr>
          <p:spPr bwMode="auto">
            <a:xfrm>
              <a:off x="677" y="1401"/>
              <a:ext cx="477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84" name="Shape 28754" hidden="0"/>
            <p:cNvSpPr>
              <a:spLocks noChangeShapeType="1"/>
            </p:cNvSpPr>
            <p:nvPr isPhoto="0" userDrawn="0"/>
          </p:nvSpPr>
          <p:spPr bwMode="auto">
            <a:xfrm>
              <a:off x="1290" y="1401"/>
              <a:ext cx="635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85" name="Shape 28755" hidden="0"/>
            <p:cNvSpPr>
              <a:spLocks noChangeShapeType="1"/>
            </p:cNvSpPr>
            <p:nvPr isPhoto="0" userDrawn="0"/>
          </p:nvSpPr>
          <p:spPr bwMode="auto">
            <a:xfrm>
              <a:off x="2107" y="1401"/>
              <a:ext cx="453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86" name="Shape 28756" hidden="0"/>
            <p:cNvSpPr>
              <a:spLocks noChangeShapeType="1"/>
            </p:cNvSpPr>
            <p:nvPr isPhoto="0" userDrawn="0"/>
          </p:nvSpPr>
          <p:spPr bwMode="auto">
            <a:xfrm>
              <a:off x="2697" y="1401"/>
              <a:ext cx="453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87" name="Shape 28757" hidden="0"/>
            <p:cNvSpPr>
              <a:spLocks noChangeShapeType="1"/>
            </p:cNvSpPr>
            <p:nvPr isPhoto="0" userDrawn="0"/>
          </p:nvSpPr>
          <p:spPr bwMode="auto">
            <a:xfrm>
              <a:off x="3253" y="1401"/>
              <a:ext cx="532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88" name="Shape 28758" hidden="0"/>
            <p:cNvSpPr>
              <a:spLocks noChangeShapeType="1"/>
            </p:cNvSpPr>
            <p:nvPr isPhoto="0" userDrawn="0"/>
          </p:nvSpPr>
          <p:spPr bwMode="auto">
            <a:xfrm>
              <a:off x="3921" y="1401"/>
              <a:ext cx="533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89" name="Shape 28759" hidden="0"/>
            <p:cNvSpPr>
              <a:spLocks noChangeShapeType="1"/>
            </p:cNvSpPr>
            <p:nvPr isPhoto="0" userDrawn="0"/>
          </p:nvSpPr>
          <p:spPr bwMode="auto">
            <a:xfrm>
              <a:off x="4557" y="1401"/>
              <a:ext cx="441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90" name="Shape 28760" hidden="0"/>
            <p:cNvSpPr>
              <a:spLocks noChangeShapeType="1"/>
            </p:cNvSpPr>
            <p:nvPr isPhoto="0" userDrawn="0"/>
          </p:nvSpPr>
          <p:spPr bwMode="auto">
            <a:xfrm>
              <a:off x="5101" y="1401"/>
              <a:ext cx="524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91" name="Shape 28761" hidden="0"/>
            <p:cNvSpPr>
              <a:spLocks noChangeShapeType="1"/>
            </p:cNvSpPr>
            <p:nvPr isPhoto="0" userDrawn="0"/>
          </p:nvSpPr>
          <p:spPr bwMode="auto">
            <a:xfrm>
              <a:off x="158" y="1925"/>
              <a:ext cx="391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92" name="Shape 28762" hidden="0"/>
            <p:cNvSpPr>
              <a:spLocks noChangeShapeType="1"/>
            </p:cNvSpPr>
            <p:nvPr isPhoto="0" userDrawn="0"/>
          </p:nvSpPr>
          <p:spPr bwMode="auto">
            <a:xfrm>
              <a:off x="677" y="1925"/>
              <a:ext cx="477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93" name="Shape 28763" hidden="0"/>
            <p:cNvSpPr>
              <a:spLocks noChangeShapeType="1"/>
            </p:cNvSpPr>
            <p:nvPr isPhoto="0" userDrawn="0"/>
          </p:nvSpPr>
          <p:spPr bwMode="auto">
            <a:xfrm>
              <a:off x="1290" y="1925"/>
              <a:ext cx="635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94" name="Shape 28764" hidden="0"/>
            <p:cNvSpPr>
              <a:spLocks noChangeShapeType="1"/>
            </p:cNvSpPr>
            <p:nvPr isPhoto="0" userDrawn="0"/>
          </p:nvSpPr>
          <p:spPr bwMode="auto">
            <a:xfrm>
              <a:off x="2107" y="1925"/>
              <a:ext cx="453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95" name="Shape 28765" hidden="0"/>
            <p:cNvSpPr>
              <a:spLocks noChangeShapeType="1"/>
            </p:cNvSpPr>
            <p:nvPr isPhoto="0" userDrawn="0"/>
          </p:nvSpPr>
          <p:spPr bwMode="auto">
            <a:xfrm>
              <a:off x="2697" y="1925"/>
              <a:ext cx="453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96" name="Shape 28766" hidden="0"/>
            <p:cNvSpPr>
              <a:spLocks noChangeShapeType="1"/>
            </p:cNvSpPr>
            <p:nvPr isPhoto="0" userDrawn="0"/>
          </p:nvSpPr>
          <p:spPr bwMode="auto">
            <a:xfrm>
              <a:off x="3253" y="1925"/>
              <a:ext cx="532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97" name="Shape 28767" hidden="0"/>
            <p:cNvSpPr>
              <a:spLocks noChangeShapeType="1"/>
            </p:cNvSpPr>
            <p:nvPr isPhoto="0" userDrawn="0"/>
          </p:nvSpPr>
          <p:spPr bwMode="auto">
            <a:xfrm>
              <a:off x="3921" y="1925"/>
              <a:ext cx="533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98" name="Shape 28768" hidden="0"/>
            <p:cNvSpPr>
              <a:spLocks noChangeShapeType="1"/>
            </p:cNvSpPr>
            <p:nvPr isPhoto="0" userDrawn="0"/>
          </p:nvSpPr>
          <p:spPr bwMode="auto">
            <a:xfrm>
              <a:off x="4557" y="1925"/>
              <a:ext cx="441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99" name="Shape 28769" hidden="0"/>
            <p:cNvSpPr>
              <a:spLocks noChangeShapeType="1"/>
            </p:cNvSpPr>
            <p:nvPr isPhoto="0" userDrawn="0"/>
          </p:nvSpPr>
          <p:spPr bwMode="auto">
            <a:xfrm>
              <a:off x="5101" y="1925"/>
              <a:ext cx="524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00" name="Shape 28770" hidden="0"/>
            <p:cNvSpPr>
              <a:spLocks noChangeShapeType="1"/>
            </p:cNvSpPr>
            <p:nvPr isPhoto="0" userDrawn="0"/>
          </p:nvSpPr>
          <p:spPr bwMode="auto">
            <a:xfrm>
              <a:off x="158" y="2878"/>
              <a:ext cx="391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01" name="Shape 28771" hidden="0"/>
            <p:cNvSpPr>
              <a:spLocks noChangeShapeType="1"/>
            </p:cNvSpPr>
            <p:nvPr isPhoto="0" userDrawn="0"/>
          </p:nvSpPr>
          <p:spPr bwMode="auto">
            <a:xfrm>
              <a:off x="677" y="2878"/>
              <a:ext cx="477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02" name="Shape 28772" hidden="0"/>
            <p:cNvSpPr>
              <a:spLocks noChangeShapeType="1"/>
            </p:cNvSpPr>
            <p:nvPr isPhoto="0" userDrawn="0"/>
          </p:nvSpPr>
          <p:spPr bwMode="auto">
            <a:xfrm>
              <a:off x="1290" y="2878"/>
              <a:ext cx="635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03" name="Shape 28773" hidden="0"/>
            <p:cNvSpPr>
              <a:spLocks noChangeShapeType="1"/>
            </p:cNvSpPr>
            <p:nvPr isPhoto="0" userDrawn="0"/>
          </p:nvSpPr>
          <p:spPr bwMode="auto">
            <a:xfrm>
              <a:off x="2107" y="2878"/>
              <a:ext cx="453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04" name="Shape 28774" hidden="0"/>
            <p:cNvSpPr>
              <a:spLocks noChangeShapeType="1"/>
            </p:cNvSpPr>
            <p:nvPr isPhoto="0" userDrawn="0"/>
          </p:nvSpPr>
          <p:spPr bwMode="auto">
            <a:xfrm>
              <a:off x="2697" y="2878"/>
              <a:ext cx="453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05" name="Shape 28775" hidden="0"/>
            <p:cNvSpPr>
              <a:spLocks noChangeShapeType="1"/>
            </p:cNvSpPr>
            <p:nvPr isPhoto="0" userDrawn="0"/>
          </p:nvSpPr>
          <p:spPr bwMode="auto">
            <a:xfrm>
              <a:off x="3253" y="2878"/>
              <a:ext cx="532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06" name="Shape 28776" hidden="0"/>
            <p:cNvSpPr>
              <a:spLocks noChangeShapeType="1"/>
            </p:cNvSpPr>
            <p:nvPr isPhoto="0" userDrawn="0"/>
          </p:nvSpPr>
          <p:spPr bwMode="auto">
            <a:xfrm>
              <a:off x="3921" y="2878"/>
              <a:ext cx="533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07" name="Shape 28777" hidden="0"/>
            <p:cNvSpPr>
              <a:spLocks noChangeShapeType="1"/>
            </p:cNvSpPr>
            <p:nvPr isPhoto="0" userDrawn="0"/>
          </p:nvSpPr>
          <p:spPr bwMode="auto">
            <a:xfrm>
              <a:off x="4557" y="2878"/>
              <a:ext cx="441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08" name="Shape 28778" hidden="0"/>
            <p:cNvSpPr>
              <a:spLocks noChangeShapeType="1"/>
            </p:cNvSpPr>
            <p:nvPr isPhoto="0" userDrawn="0"/>
          </p:nvSpPr>
          <p:spPr bwMode="auto">
            <a:xfrm>
              <a:off x="5101" y="2878"/>
              <a:ext cx="524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09" name="Shape 28779" hidden="0"/>
            <p:cNvSpPr>
              <a:spLocks noChangeShapeType="1"/>
            </p:cNvSpPr>
            <p:nvPr isPhoto="0" userDrawn="0"/>
          </p:nvSpPr>
          <p:spPr bwMode="auto">
            <a:xfrm>
              <a:off x="158" y="1253"/>
              <a:ext cx="0" cy="1879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10" name="Shape 28780" hidden="0"/>
            <p:cNvSpPr>
              <a:spLocks noChangeShapeType="1"/>
            </p:cNvSpPr>
            <p:nvPr isPhoto="0" userDrawn="0"/>
          </p:nvSpPr>
          <p:spPr bwMode="auto">
            <a:xfrm>
              <a:off x="5625" y="1253"/>
              <a:ext cx="0" cy="1879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11" name="Shape 28781" hidden="0"/>
            <p:cNvSpPr>
              <a:spLocks noChangeShapeType="1"/>
            </p:cNvSpPr>
            <p:nvPr isPhoto="0" userDrawn="0"/>
          </p:nvSpPr>
          <p:spPr bwMode="auto">
            <a:xfrm>
              <a:off x="158" y="1253"/>
              <a:ext cx="5467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12" name="Shape 28782" hidden="0"/>
            <p:cNvSpPr>
              <a:spLocks noChangeShapeType="1"/>
            </p:cNvSpPr>
            <p:nvPr isPhoto="0" userDrawn="0"/>
          </p:nvSpPr>
          <p:spPr bwMode="auto">
            <a:xfrm>
              <a:off x="158" y="3132"/>
              <a:ext cx="5467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113" name="Таблица 13" hidden="0"/>
          <p:cNvGrpSpPr/>
          <p:nvPr isPhoto="0" userDrawn="0"/>
        </p:nvGrpSpPr>
        <p:grpSpPr bwMode="auto">
          <a:xfrm>
            <a:off x="503237" y="1700212"/>
            <a:ext cx="6096000" cy="282575"/>
            <a:chOff x="317" y="1071"/>
            <a:chExt cx="3840" cy="177"/>
          </a:xfrm>
        </p:grpSpPr>
        <p:sp>
          <p:nvSpPr>
            <p:cNvPr id="114" name="Shape 28784" hidden="0"/>
            <p:cNvSpPr>
              <a:spLocks noChangeShapeType="1"/>
            </p:cNvSpPr>
            <p:nvPr isPhoto="0" userDrawn="0"/>
          </p:nvSpPr>
          <p:spPr bwMode="auto">
            <a:xfrm>
              <a:off x="317" y="1071"/>
              <a:ext cx="3840" cy="177"/>
            </a:xfrm>
            <a:prstGeom prst="rect">
              <a:avLst/>
            </a:prstGeom>
            <a:noFill/>
          </p:spPr>
          <p:txBody>
            <a:bodyPr lIns="68580" tIns="34402" rIns="68580" bIns="34402"/>
            <a:lstStyle/>
            <a:p>
              <a:pPr lvl="0">
                <a:defRPr/>
              </a:pPr>
              <a:r>
                <a:rPr lang="en-US" sz="1400" b="1">
                  <a:solidFill>
                    <a:srgbClr val="0000FF"/>
                  </a:solidFill>
                  <a:latin typeface="Times New Roman"/>
                  <a:ea typeface="Times New Roman"/>
                </a:rPr>
                <a:t>Как есть 13.12.2021 &lt; 940 мин.</a:t>
              </a:r>
              <a:endParaRPr/>
            </a:p>
          </p:txBody>
        </p:sp>
      </p:grpSp>
      <p:sp>
        <p:nvSpPr>
          <p:cNvPr id="115" name="Стрелка вправо 6" hidden="0"/>
          <p:cNvSpPr>
            <a:spLocks noChangeShapeType="1" noGrp="1"/>
          </p:cNvSpPr>
          <p:nvPr isPhoto="0" userDrawn="0"/>
        </p:nvSpPr>
        <p:spPr bwMode="auto">
          <a:xfrm>
            <a:off x="881062" y="3108325"/>
            <a:ext cx="192087" cy="2476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6784E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rotWithShape="0" algn="ctr">
              <a:srgbClr val="4E3B30">
                <a:alpha val="59607"/>
              </a:srgbClr>
            </a:outerShdw>
          </a:effectLst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16" name="Стрелка вправо 21" hidden="0"/>
          <p:cNvSpPr>
            <a:spLocks noChangeShapeType="1" noGrp="1"/>
          </p:cNvSpPr>
          <p:nvPr isPhoto="0" userDrawn="0"/>
        </p:nvSpPr>
        <p:spPr bwMode="auto">
          <a:xfrm>
            <a:off x="4067175" y="3111500"/>
            <a:ext cx="192087" cy="2476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6784E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rotWithShape="0" algn="ctr">
              <a:srgbClr val="4E3B30">
                <a:alpha val="59607"/>
              </a:srgbClr>
            </a:outerShdw>
          </a:effectLst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17" name="Стрелка вправо 22" hidden="0"/>
          <p:cNvSpPr>
            <a:spLocks noChangeShapeType="1" noGrp="1"/>
          </p:cNvSpPr>
          <p:nvPr isPhoto="0" userDrawn="0"/>
        </p:nvSpPr>
        <p:spPr bwMode="auto">
          <a:xfrm>
            <a:off x="4962525" y="3094037"/>
            <a:ext cx="190500" cy="246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6784E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rotWithShape="0" algn="ctr">
              <a:srgbClr val="4E3B30">
                <a:alpha val="59607"/>
              </a:srgbClr>
            </a:outerShdw>
          </a:effectLst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18" name="Стрелка вправо 23" hidden="0"/>
          <p:cNvSpPr>
            <a:spLocks noChangeShapeType="1" noGrp="1"/>
          </p:cNvSpPr>
          <p:nvPr isPhoto="0" userDrawn="0"/>
        </p:nvSpPr>
        <p:spPr bwMode="auto">
          <a:xfrm>
            <a:off x="7907337" y="3114675"/>
            <a:ext cx="190500" cy="2476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6784E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rotWithShape="0" algn="ctr">
              <a:srgbClr val="4E3B30">
                <a:alpha val="59607"/>
              </a:srgbClr>
            </a:outerShdw>
          </a:effectLst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19" name="Стрелка вправо 26" hidden="0"/>
          <p:cNvSpPr>
            <a:spLocks noChangeShapeType="1" noGrp="1"/>
          </p:cNvSpPr>
          <p:nvPr isPhoto="0" userDrawn="0"/>
        </p:nvSpPr>
        <p:spPr bwMode="auto">
          <a:xfrm>
            <a:off x="1868487" y="3100387"/>
            <a:ext cx="192087" cy="2476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6784E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rotWithShape="0" algn="ctr">
              <a:srgbClr val="4E3B30">
                <a:alpha val="59607"/>
              </a:srgbClr>
            </a:outerShdw>
          </a:effectLst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20" name="Стрелка вправо 27" hidden="0"/>
          <p:cNvSpPr>
            <a:spLocks noChangeShapeType="1" noGrp="1"/>
          </p:cNvSpPr>
          <p:nvPr isPhoto="0" userDrawn="0"/>
        </p:nvSpPr>
        <p:spPr bwMode="auto">
          <a:xfrm>
            <a:off x="3132137" y="3109912"/>
            <a:ext cx="192087" cy="246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6784E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rotWithShape="0" algn="ctr">
              <a:srgbClr val="4E3B30">
                <a:alpha val="59607"/>
              </a:srgbClr>
            </a:outerShdw>
          </a:effectLst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21" name="Стрелка вправо 24" hidden="0"/>
          <p:cNvSpPr>
            <a:spLocks noChangeShapeType="1" noGrp="1"/>
          </p:cNvSpPr>
          <p:nvPr isPhoto="0" userDrawn="0"/>
        </p:nvSpPr>
        <p:spPr bwMode="auto">
          <a:xfrm>
            <a:off x="6011861" y="3087687"/>
            <a:ext cx="190500" cy="246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6784E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rotWithShape="0" algn="ctr">
              <a:srgbClr val="4E3B30">
                <a:alpha val="59607"/>
              </a:srgbClr>
            </a:outerShdw>
          </a:effectLst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22" name="Стрелка вправо 25" hidden="0"/>
          <p:cNvSpPr>
            <a:spLocks noChangeShapeType="1" noGrp="1"/>
          </p:cNvSpPr>
          <p:nvPr isPhoto="0" userDrawn="0"/>
        </p:nvSpPr>
        <p:spPr bwMode="auto">
          <a:xfrm>
            <a:off x="7058025" y="3101975"/>
            <a:ext cx="190500" cy="246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6784E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rotWithShape="0" algn="ctr">
              <a:srgbClr val="4E3B30">
                <a:alpha val="59607"/>
              </a:srgbClr>
            </a:outerShdw>
          </a:effectLst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grpSp>
        <p:nvGrpSpPr>
          <p:cNvPr id="123" name="Таблица 31" hidden="0"/>
          <p:cNvGrpSpPr/>
          <p:nvPr isPhoto="0" userDrawn="0"/>
        </p:nvGrpSpPr>
        <p:grpSpPr bwMode="auto">
          <a:xfrm>
            <a:off x="179387" y="5102225"/>
            <a:ext cx="8861425" cy="1749425"/>
            <a:chOff x="113" y="3214"/>
            <a:chExt cx="5582" cy="1102"/>
          </a:xfrm>
        </p:grpSpPr>
        <p:sp>
          <p:nvSpPr>
            <p:cNvPr id="124" name="Shape 28794" hidden="0"/>
            <p:cNvSpPr>
              <a:spLocks noChangeShapeType="1"/>
            </p:cNvSpPr>
            <p:nvPr isPhoto="0" userDrawn="0"/>
          </p:nvSpPr>
          <p:spPr bwMode="auto">
            <a:xfrm>
              <a:off x="113" y="3214"/>
              <a:ext cx="5582" cy="136"/>
            </a:xfrm>
            <a:prstGeom prst="rect">
              <a:avLst/>
            </a:prstGeom>
            <a:noFill/>
          </p:spPr>
          <p:txBody>
            <a:bodyPr lIns="68588" tIns="34272" rIns="68588" bIns="34272"/>
            <a:lstStyle/>
            <a:p>
              <a:pPr lvl="0">
                <a:lnSpc>
                  <a:spcPts val="800"/>
                </a:lnSpc>
                <a:defRPr/>
              </a:pPr>
              <a:r>
                <a:rPr sz="900" b="1">
                  <a:solidFill>
                    <a:srgbClr val="0070C0"/>
                  </a:solidFill>
                  <a:latin typeface="Times New Roman"/>
                  <a:ea typeface="Times New Roman"/>
                </a:rPr>
                <a:t>Перечень потерь/проблем</a:t>
              </a:r>
              <a:endParaRPr/>
            </a:p>
          </p:txBody>
        </p:sp>
        <p:sp>
          <p:nvSpPr>
            <p:cNvPr id="125" name="Shape 28795" hidden="0"/>
            <p:cNvSpPr>
              <a:spLocks noChangeShapeType="1"/>
            </p:cNvSpPr>
            <p:nvPr isPhoto="0" userDrawn="0"/>
          </p:nvSpPr>
          <p:spPr bwMode="auto">
            <a:xfrm>
              <a:off x="113" y="3350"/>
              <a:ext cx="140" cy="106"/>
            </a:xfrm>
            <a:prstGeom prst="rect">
              <a:avLst/>
            </a:prstGeom>
            <a:noFill/>
          </p:spPr>
          <p:txBody>
            <a:bodyPr lIns="68588" tIns="34272" rIns="68588" bIns="34272"/>
            <a:lstStyle/>
            <a:p>
              <a:pPr lvl="0">
                <a:lnSpc>
                  <a:spcPts val="800"/>
                </a:lnSpc>
                <a:defRPr/>
              </a:pPr>
              <a:r>
                <a:rPr sz="900">
                  <a:solidFill>
                    <a:srgbClr val="000000"/>
                  </a:solidFill>
                  <a:latin typeface="Times New Roman"/>
                  <a:ea typeface="Times New Roman"/>
                </a:rPr>
                <a:t>1</a:t>
              </a:r>
              <a:endParaRPr/>
            </a:p>
          </p:txBody>
        </p:sp>
        <p:sp>
          <p:nvSpPr>
            <p:cNvPr id="126" name="Shape 28796" hidden="0"/>
            <p:cNvSpPr>
              <a:spLocks noChangeShapeType="1"/>
            </p:cNvSpPr>
            <p:nvPr isPhoto="0" userDrawn="0"/>
          </p:nvSpPr>
          <p:spPr bwMode="auto">
            <a:xfrm>
              <a:off x="253" y="3350"/>
              <a:ext cx="5442" cy="106"/>
            </a:xfrm>
            <a:prstGeom prst="rect">
              <a:avLst/>
            </a:prstGeom>
            <a:noFill/>
          </p:spPr>
          <p:txBody>
            <a:bodyPr lIns="68588" tIns="34272" rIns="68588" bIns="34272"/>
            <a:lstStyle/>
            <a:p>
              <a:pPr lvl="0">
                <a:lnSpc>
                  <a:spcPts val="800"/>
                </a:lnSpc>
                <a:defRPr/>
              </a:pPr>
              <a:r>
                <a:rPr sz="900">
                  <a:latin typeface="Times New Roman"/>
                  <a:ea typeface="Times New Roman"/>
                </a:rPr>
                <a:t>Потери времени на анализ плана работы.</a:t>
              </a:r>
              <a:endParaRPr/>
            </a:p>
          </p:txBody>
        </p:sp>
        <p:sp>
          <p:nvSpPr>
            <p:cNvPr id="127" name="Shape 28797" hidden="0"/>
            <p:cNvSpPr>
              <a:spLocks noChangeShapeType="1"/>
            </p:cNvSpPr>
            <p:nvPr isPhoto="0" userDrawn="0"/>
          </p:nvSpPr>
          <p:spPr bwMode="auto">
            <a:xfrm>
              <a:off x="113" y="3457"/>
              <a:ext cx="140" cy="235"/>
            </a:xfrm>
            <a:prstGeom prst="rect">
              <a:avLst/>
            </a:prstGeom>
            <a:noFill/>
          </p:spPr>
          <p:txBody>
            <a:bodyPr lIns="68588" tIns="34272" rIns="68588" bIns="34272"/>
            <a:lstStyle/>
            <a:p>
              <a:pPr lvl="0">
                <a:lnSpc>
                  <a:spcPts val="800"/>
                </a:lnSpc>
                <a:defRPr/>
              </a:pPr>
              <a:r>
                <a:rPr sz="900">
                  <a:solidFill>
                    <a:srgbClr val="000000"/>
                  </a:solidFill>
                  <a:latin typeface="Times New Roman"/>
                  <a:ea typeface="Times New Roman"/>
                </a:rPr>
                <a:t>2</a:t>
              </a:r>
              <a:endParaRPr/>
            </a:p>
            <a:p>
              <a:pPr lvl="0">
                <a:lnSpc>
                  <a:spcPts val="800"/>
                </a:lnSpc>
                <a:defRPr/>
              </a:pPr>
              <a:endParaRPr lang="en-US" sz="900"/>
            </a:p>
            <a:p>
              <a:pPr lvl="0">
                <a:lnSpc>
                  <a:spcPts val="800"/>
                </a:lnSpc>
                <a:defRPr/>
              </a:pPr>
              <a:r>
                <a:rPr sz="900">
                  <a:solidFill>
                    <a:srgbClr val="000000"/>
                  </a:solidFill>
                  <a:latin typeface="Times New Roman"/>
                  <a:ea typeface="Times New Roman"/>
                </a:rPr>
                <a:t>3</a:t>
              </a:r>
              <a:endParaRPr/>
            </a:p>
          </p:txBody>
        </p:sp>
        <p:sp>
          <p:nvSpPr>
            <p:cNvPr id="128" name="Shape 28798" hidden="0"/>
            <p:cNvSpPr>
              <a:spLocks noChangeShapeType="1"/>
            </p:cNvSpPr>
            <p:nvPr isPhoto="0" userDrawn="0"/>
          </p:nvSpPr>
          <p:spPr bwMode="auto">
            <a:xfrm>
              <a:off x="253" y="3457"/>
              <a:ext cx="5442" cy="235"/>
            </a:xfrm>
            <a:prstGeom prst="rect">
              <a:avLst/>
            </a:prstGeom>
            <a:noFill/>
          </p:spPr>
          <p:txBody>
            <a:bodyPr lIns="68588" tIns="34272" rIns="68588" bIns="34272"/>
            <a:lstStyle/>
            <a:p>
              <a:pPr lvl="0">
                <a:defRPr/>
              </a:pPr>
              <a:r>
                <a:rPr sz="900">
                  <a:latin typeface="Times New Roman"/>
                  <a:ea typeface="Times New Roman"/>
                </a:rPr>
                <a:t>Потери времени на </a:t>
              </a:r>
              <a:r>
                <a:rPr sz="900">
                  <a:solidFill>
                    <a:srgbClr val="000000"/>
                  </a:solidFill>
                  <a:latin typeface="Times New Roman"/>
                  <a:ea typeface="Times New Roman"/>
                </a:rPr>
                <a:t>сбор планов работы в  форме календарной сетки </a:t>
              </a:r>
              <a:r>
                <a:rPr sz="900">
                  <a:latin typeface="Times New Roman"/>
                  <a:ea typeface="Times New Roman"/>
                </a:rPr>
                <a:t>для уточнения и корректировки информации. </a:t>
              </a:r>
              <a:endParaRPr/>
            </a:p>
            <a:p>
              <a:pPr lvl="0">
                <a:defRPr/>
              </a:pPr>
              <a:r>
                <a:rPr sz="900">
                  <a:latin typeface="Times New Roman"/>
                  <a:ea typeface="Times New Roman"/>
                </a:rPr>
                <a:t>Расход времени (ожидание).</a:t>
              </a:r>
              <a:endParaRPr/>
            </a:p>
          </p:txBody>
        </p:sp>
        <p:sp>
          <p:nvSpPr>
            <p:cNvPr id="129" name="Shape 28799" hidden="0"/>
            <p:cNvSpPr>
              <a:spLocks noChangeShapeType="1"/>
            </p:cNvSpPr>
            <p:nvPr isPhoto="0" userDrawn="0"/>
          </p:nvSpPr>
          <p:spPr bwMode="auto">
            <a:xfrm>
              <a:off x="113" y="3692"/>
              <a:ext cx="140" cy="106"/>
            </a:xfrm>
            <a:prstGeom prst="rect">
              <a:avLst/>
            </a:prstGeom>
            <a:noFill/>
          </p:spPr>
          <p:txBody>
            <a:bodyPr lIns="68588" tIns="34272" rIns="68588" bIns="34272"/>
            <a:lstStyle/>
            <a:p>
              <a:pPr lvl="0">
                <a:lnSpc>
                  <a:spcPts val="800"/>
                </a:lnSpc>
                <a:defRPr/>
              </a:pPr>
              <a:r>
                <a:rPr sz="900">
                  <a:solidFill>
                    <a:srgbClr val="000000"/>
                  </a:solidFill>
                  <a:latin typeface="Times New Roman"/>
                  <a:ea typeface="Times New Roman"/>
                </a:rPr>
                <a:t>4</a:t>
              </a:r>
              <a:endParaRPr/>
            </a:p>
          </p:txBody>
        </p:sp>
        <p:sp>
          <p:nvSpPr>
            <p:cNvPr id="130" name="Shape 28800" hidden="0"/>
            <p:cNvSpPr>
              <a:spLocks noChangeShapeType="1"/>
            </p:cNvSpPr>
            <p:nvPr isPhoto="0" userDrawn="0"/>
          </p:nvSpPr>
          <p:spPr bwMode="auto">
            <a:xfrm>
              <a:off x="253" y="3692"/>
              <a:ext cx="5442" cy="106"/>
            </a:xfrm>
            <a:prstGeom prst="rect">
              <a:avLst/>
            </a:prstGeom>
            <a:noFill/>
          </p:spPr>
          <p:txBody>
            <a:bodyPr lIns="68588" tIns="34272" rIns="68588" bIns="34272"/>
            <a:lstStyle/>
            <a:p>
              <a:pPr lvl="0">
                <a:lnSpc>
                  <a:spcPts val="800"/>
                </a:lnSpc>
                <a:defRPr/>
              </a:pPr>
              <a:r>
                <a:rPr sz="900">
                  <a:latin typeface="Times New Roman"/>
                  <a:ea typeface="Times New Roman"/>
                </a:rPr>
                <a:t>Лишние касания.</a:t>
              </a:r>
              <a:endParaRPr/>
            </a:p>
          </p:txBody>
        </p:sp>
        <p:sp>
          <p:nvSpPr>
            <p:cNvPr id="131" name="Shape 28801" hidden="0"/>
            <p:cNvSpPr>
              <a:spLocks noChangeShapeType="1"/>
            </p:cNvSpPr>
            <p:nvPr isPhoto="0" userDrawn="0"/>
          </p:nvSpPr>
          <p:spPr bwMode="auto">
            <a:xfrm>
              <a:off x="113" y="3799"/>
              <a:ext cx="140" cy="130"/>
            </a:xfrm>
            <a:prstGeom prst="rect">
              <a:avLst/>
            </a:prstGeom>
            <a:noFill/>
          </p:spPr>
          <p:txBody>
            <a:bodyPr lIns="68588" tIns="34272" rIns="68588" bIns="34272"/>
            <a:lstStyle/>
            <a:p>
              <a:pPr lvl="0">
                <a:lnSpc>
                  <a:spcPts val="800"/>
                </a:lnSpc>
                <a:defRPr/>
              </a:pPr>
              <a:r>
                <a:rPr sz="900">
                  <a:solidFill>
                    <a:srgbClr val="000000"/>
                  </a:solidFill>
                  <a:latin typeface="Times New Roman"/>
                  <a:ea typeface="Times New Roman"/>
                </a:rPr>
                <a:t>5</a:t>
              </a:r>
              <a:endParaRPr/>
            </a:p>
          </p:txBody>
        </p:sp>
        <p:sp>
          <p:nvSpPr>
            <p:cNvPr id="132" name="Shape 28802" hidden="0"/>
            <p:cNvSpPr>
              <a:spLocks noChangeShapeType="1"/>
            </p:cNvSpPr>
            <p:nvPr isPhoto="0" userDrawn="0"/>
          </p:nvSpPr>
          <p:spPr bwMode="auto">
            <a:xfrm>
              <a:off x="253" y="3799"/>
              <a:ext cx="5442" cy="130"/>
            </a:xfrm>
            <a:prstGeom prst="rect">
              <a:avLst/>
            </a:prstGeom>
            <a:noFill/>
          </p:spPr>
          <p:txBody>
            <a:bodyPr lIns="68588" tIns="34272" rIns="68588" bIns="34272"/>
            <a:lstStyle/>
            <a:p>
              <a:pPr lvl="0">
                <a:buNone/>
                <a:defRPr/>
              </a:pPr>
              <a:r>
                <a:rPr sz="900">
                  <a:solidFill>
                    <a:srgbClr val="000000"/>
                  </a:solidFill>
                  <a:latin typeface="Times New Roman"/>
                  <a:ea typeface="Times New Roman"/>
                </a:rPr>
                <a:t>Нерациональное распределение времени и интеллектуальных затрат при подготовке приоритетных мероприятий</a:t>
              </a:r>
              <a:r>
                <a:rPr sz="900">
                  <a:latin typeface="Times New Roman"/>
                  <a:ea typeface="Times New Roman"/>
                </a:rPr>
                <a:t>.</a:t>
              </a:r>
              <a:endParaRPr/>
            </a:p>
          </p:txBody>
        </p:sp>
        <p:sp>
          <p:nvSpPr>
            <p:cNvPr id="133" name="Shape 28803" hidden="0"/>
            <p:cNvSpPr>
              <a:spLocks noChangeShapeType="1"/>
            </p:cNvSpPr>
            <p:nvPr isPhoto="0" userDrawn="0"/>
          </p:nvSpPr>
          <p:spPr bwMode="auto">
            <a:xfrm>
              <a:off x="113" y="3928"/>
              <a:ext cx="140" cy="171"/>
            </a:xfrm>
            <a:prstGeom prst="rect">
              <a:avLst/>
            </a:prstGeom>
            <a:noFill/>
          </p:spPr>
          <p:txBody>
            <a:bodyPr lIns="68588" tIns="34272" rIns="68588" bIns="34272"/>
            <a:lstStyle/>
            <a:p>
              <a:pPr lvl="0">
                <a:lnSpc>
                  <a:spcPts val="800"/>
                </a:lnSpc>
                <a:defRPr/>
              </a:pPr>
              <a:r>
                <a:rPr sz="900">
                  <a:solidFill>
                    <a:srgbClr val="000000"/>
                  </a:solidFill>
                  <a:latin typeface="Times New Roman"/>
                  <a:ea typeface="Times New Roman"/>
                </a:rPr>
                <a:t>6</a:t>
              </a:r>
              <a:endParaRPr/>
            </a:p>
            <a:p>
              <a:pPr lvl="0">
                <a:lnSpc>
                  <a:spcPts val="800"/>
                </a:lnSpc>
                <a:defRPr/>
              </a:pPr>
              <a:r>
                <a:rPr sz="900">
                  <a:solidFill>
                    <a:srgbClr val="000000"/>
                  </a:solidFill>
                  <a:latin typeface="Times New Roman"/>
                  <a:ea typeface="Times New Roman"/>
                </a:rPr>
                <a:t>7</a:t>
              </a:r>
              <a:endParaRPr/>
            </a:p>
          </p:txBody>
        </p:sp>
        <p:sp>
          <p:nvSpPr>
            <p:cNvPr id="134" name="Shape 28804" hidden="0"/>
            <p:cNvSpPr>
              <a:spLocks noChangeShapeType="1"/>
            </p:cNvSpPr>
            <p:nvPr isPhoto="0" userDrawn="0"/>
          </p:nvSpPr>
          <p:spPr bwMode="auto">
            <a:xfrm>
              <a:off x="253" y="3928"/>
              <a:ext cx="5442" cy="171"/>
            </a:xfrm>
            <a:prstGeom prst="rect">
              <a:avLst/>
            </a:prstGeom>
            <a:noFill/>
          </p:spPr>
          <p:txBody>
            <a:bodyPr lIns="68588" tIns="34272" rIns="68588" bIns="34272"/>
            <a:lstStyle/>
            <a:p>
              <a:pPr lvl="0">
                <a:lnSpc>
                  <a:spcPts val="800"/>
                </a:lnSpc>
                <a:defRPr/>
              </a:pPr>
              <a:r>
                <a:rPr sz="900">
                  <a:latin typeface="Times New Roman"/>
                  <a:ea typeface="Times New Roman"/>
                </a:rPr>
                <a:t>Отсутствие условий (отсутствие доски задач) для рационального использования интеллектуального потенциала работников при выполнении плана работы на месяц</a:t>
              </a:r>
              <a:endParaRPr/>
            </a:p>
            <a:p>
              <a:pPr lvl="0">
                <a:lnSpc>
                  <a:spcPts val="800"/>
                </a:lnSpc>
                <a:defRPr/>
              </a:pPr>
              <a:r>
                <a:rPr sz="900">
                  <a:latin typeface="Times New Roman"/>
                  <a:ea typeface="Times New Roman"/>
                </a:rPr>
                <a:t>Потери времени при оформлении календарной сетки плана.</a:t>
              </a:r>
              <a:endParaRPr/>
            </a:p>
          </p:txBody>
        </p:sp>
        <p:sp>
          <p:nvSpPr>
            <p:cNvPr id="135" name="Shape 28805" hidden="0"/>
            <p:cNvSpPr>
              <a:spLocks noChangeShapeType="1"/>
            </p:cNvSpPr>
            <p:nvPr isPhoto="0" userDrawn="0"/>
          </p:nvSpPr>
          <p:spPr bwMode="auto">
            <a:xfrm>
              <a:off x="113" y="4100"/>
              <a:ext cx="5582" cy="216"/>
            </a:xfrm>
            <a:prstGeom prst="rect">
              <a:avLst/>
            </a:prstGeom>
            <a:noFill/>
          </p:spPr>
          <p:txBody>
            <a:bodyPr lIns="68588" tIns="34272" rIns="68588" bIns="34272"/>
            <a:lstStyle/>
            <a:p>
              <a:pPr lvl="0">
                <a:defRPr/>
              </a:pPr>
              <a:endParaRPr lang="en-US" sz="900"/>
            </a:p>
            <a:p>
              <a:pPr lvl="0">
                <a:defRPr/>
              </a:pPr>
              <a:r>
                <a:rPr sz="900" b="1">
                  <a:solidFill>
                    <a:srgbClr val="000000"/>
                  </a:solidFill>
                  <a:latin typeface="Times New Roman"/>
                  <a:ea typeface="Times New Roman"/>
                </a:rPr>
                <a:t>ВПП (время протекания процесса</a:t>
              </a:r>
              <a:r>
                <a:rPr sz="900" b="1">
                  <a:latin typeface="Times New Roman"/>
                  <a:ea typeface="Times New Roman"/>
                </a:rPr>
                <a:t>) – 790--</a:t>
              </a:r>
              <a:r>
                <a:rPr sz="900" b="1">
                  <a:solidFill>
                    <a:srgbClr val="000000"/>
                  </a:solidFill>
                  <a:latin typeface="Times New Roman"/>
                  <a:ea typeface="Times New Roman"/>
                </a:rPr>
                <a:t>940 мин. </a:t>
              </a:r>
              <a:endParaRPr/>
            </a:p>
          </p:txBody>
        </p:sp>
        <p:sp>
          <p:nvSpPr>
            <p:cNvPr id="136" name="Shape 28806" hidden="0"/>
            <p:cNvSpPr>
              <a:spLocks noChangeShapeType="1"/>
            </p:cNvSpPr>
            <p:nvPr isPhoto="0" userDrawn="0"/>
          </p:nvSpPr>
          <p:spPr bwMode="auto">
            <a:xfrm>
              <a:off x="253" y="3350"/>
              <a:ext cx="0" cy="75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37" name="Shape 28807" hidden="0"/>
            <p:cNvSpPr>
              <a:spLocks noChangeShapeType="1"/>
            </p:cNvSpPr>
            <p:nvPr isPhoto="0" userDrawn="0"/>
          </p:nvSpPr>
          <p:spPr bwMode="auto">
            <a:xfrm>
              <a:off x="113" y="3350"/>
              <a:ext cx="558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38" name="Shape 28808" hidden="0"/>
            <p:cNvSpPr>
              <a:spLocks noChangeShapeType="1"/>
            </p:cNvSpPr>
            <p:nvPr isPhoto="0" userDrawn="0"/>
          </p:nvSpPr>
          <p:spPr bwMode="auto">
            <a:xfrm>
              <a:off x="113" y="3457"/>
              <a:ext cx="558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39" name="Shape 28809" hidden="0"/>
            <p:cNvSpPr>
              <a:spLocks noChangeShapeType="1"/>
            </p:cNvSpPr>
            <p:nvPr isPhoto="0" userDrawn="0"/>
          </p:nvSpPr>
          <p:spPr bwMode="auto">
            <a:xfrm>
              <a:off x="113" y="3692"/>
              <a:ext cx="558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40" name="Shape 28810" hidden="0"/>
            <p:cNvSpPr>
              <a:spLocks noChangeShapeType="1"/>
            </p:cNvSpPr>
            <p:nvPr isPhoto="0" userDrawn="0"/>
          </p:nvSpPr>
          <p:spPr bwMode="auto">
            <a:xfrm>
              <a:off x="113" y="3799"/>
              <a:ext cx="558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41" name="Shape 28811" hidden="0"/>
            <p:cNvSpPr>
              <a:spLocks noChangeShapeType="1"/>
            </p:cNvSpPr>
            <p:nvPr isPhoto="0" userDrawn="0"/>
          </p:nvSpPr>
          <p:spPr bwMode="auto">
            <a:xfrm>
              <a:off x="113" y="3928"/>
              <a:ext cx="558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42" name="Shape 28812" hidden="0"/>
            <p:cNvSpPr>
              <a:spLocks noChangeShapeType="1"/>
            </p:cNvSpPr>
            <p:nvPr isPhoto="0" userDrawn="0"/>
          </p:nvSpPr>
          <p:spPr bwMode="auto">
            <a:xfrm>
              <a:off x="113" y="4100"/>
              <a:ext cx="558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43" name="Shape 28813" hidden="0"/>
            <p:cNvSpPr>
              <a:spLocks noChangeShapeType="1"/>
            </p:cNvSpPr>
            <p:nvPr isPhoto="0" userDrawn="0"/>
          </p:nvSpPr>
          <p:spPr bwMode="auto">
            <a:xfrm>
              <a:off x="113" y="3214"/>
              <a:ext cx="0" cy="886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44" name="Shape 28814" hidden="0"/>
            <p:cNvSpPr>
              <a:spLocks noChangeShapeType="1"/>
            </p:cNvSpPr>
            <p:nvPr isPhoto="0" userDrawn="0"/>
          </p:nvSpPr>
          <p:spPr bwMode="auto">
            <a:xfrm>
              <a:off x="113" y="4100"/>
              <a:ext cx="0" cy="216"/>
            </a:xfrm>
            <a:prstGeom prst="line">
              <a:avLst/>
            </a:prstGeom>
            <a:noFill/>
            <a:ln w="12700">
              <a:solidFill>
                <a:schemeClr val="lt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45" name="Shape 28815" hidden="0"/>
            <p:cNvSpPr>
              <a:spLocks noChangeShapeType="1"/>
            </p:cNvSpPr>
            <p:nvPr isPhoto="0" userDrawn="0"/>
          </p:nvSpPr>
          <p:spPr bwMode="auto">
            <a:xfrm>
              <a:off x="5695" y="3214"/>
              <a:ext cx="0" cy="886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46" name="Shape 28816" hidden="0"/>
            <p:cNvSpPr>
              <a:spLocks noChangeShapeType="1"/>
            </p:cNvSpPr>
            <p:nvPr isPhoto="0" userDrawn="0"/>
          </p:nvSpPr>
          <p:spPr bwMode="auto">
            <a:xfrm>
              <a:off x="5695" y="4100"/>
              <a:ext cx="0" cy="216"/>
            </a:xfrm>
            <a:prstGeom prst="line">
              <a:avLst/>
            </a:prstGeom>
            <a:noFill/>
            <a:ln w="12700">
              <a:solidFill>
                <a:schemeClr val="lt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47" name="Shape 28817" hidden="0"/>
            <p:cNvSpPr>
              <a:spLocks noChangeShapeType="1"/>
            </p:cNvSpPr>
            <p:nvPr isPhoto="0" userDrawn="0"/>
          </p:nvSpPr>
          <p:spPr bwMode="auto">
            <a:xfrm>
              <a:off x="113" y="3214"/>
              <a:ext cx="558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48" name="Shape 28818" hidden="0"/>
            <p:cNvSpPr>
              <a:spLocks noChangeShapeType="1"/>
            </p:cNvSpPr>
            <p:nvPr isPhoto="0" userDrawn="0"/>
          </p:nvSpPr>
          <p:spPr bwMode="auto">
            <a:xfrm>
              <a:off x="113" y="4316"/>
              <a:ext cx="5582" cy="0"/>
            </a:xfrm>
            <a:prstGeom prst="line">
              <a:avLst/>
            </a:prstGeom>
            <a:noFill/>
            <a:ln w="12700">
              <a:solidFill>
                <a:schemeClr val="lt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pic>
        <p:nvPicPr>
          <p:cNvPr id="149" name="Picture 157" hidden="0"/>
          <p:cNvPicPr>
            <a:picLocks noChangeAspect="1" noGrp="1"/>
          </p:cNvPicPr>
          <p:nvPr isPhoto="0" userDrawn="0"/>
        </p:nvPicPr>
        <p:blipFill>
          <a:blip r:embed="rId2"/>
          <a:stretch/>
        </p:blipFill>
        <p:spPr bwMode="auto">
          <a:xfrm>
            <a:off x="719137" y="1865312"/>
            <a:ext cx="447675" cy="277812"/>
          </a:xfrm>
          <a:prstGeom prst="rect">
            <a:avLst/>
          </a:prstGeom>
          <a:noFill/>
        </p:spPr>
      </p:pic>
      <p:pic>
        <p:nvPicPr>
          <p:cNvPr id="150" name="Picture 158" hidden="0"/>
          <p:cNvPicPr>
            <a:picLocks noChangeAspect="1" noGrp="1"/>
          </p:cNvPicPr>
          <p:nvPr isPhoto="0" userDrawn="0"/>
        </p:nvPicPr>
        <p:blipFill>
          <a:blip r:embed="rId2"/>
          <a:stretch/>
        </p:blipFill>
        <p:spPr bwMode="auto">
          <a:xfrm>
            <a:off x="1947861" y="1979612"/>
            <a:ext cx="450850" cy="282575"/>
          </a:xfrm>
          <a:prstGeom prst="rect">
            <a:avLst/>
          </a:prstGeom>
          <a:noFill/>
        </p:spPr>
      </p:pic>
      <p:pic>
        <p:nvPicPr>
          <p:cNvPr id="151" name="Picture 159" hidden="0"/>
          <p:cNvPicPr>
            <a:picLocks noChangeAspect="1" noGrp="1"/>
          </p:cNvPicPr>
          <p:nvPr isPhoto="0" userDrawn="0"/>
        </p:nvPicPr>
        <p:blipFill>
          <a:blip r:embed="rId2"/>
          <a:stretch/>
        </p:blipFill>
        <p:spPr bwMode="auto">
          <a:xfrm>
            <a:off x="3843336" y="1865312"/>
            <a:ext cx="447675" cy="277812"/>
          </a:xfrm>
          <a:prstGeom prst="rect">
            <a:avLst/>
          </a:prstGeom>
          <a:noFill/>
        </p:spPr>
      </p:pic>
      <p:pic>
        <p:nvPicPr>
          <p:cNvPr id="152" name="Picture 160" hidden="0"/>
          <p:cNvPicPr>
            <a:picLocks noChangeAspect="1" noGrp="1"/>
          </p:cNvPicPr>
          <p:nvPr isPhoto="0" userDrawn="0"/>
        </p:nvPicPr>
        <p:blipFill>
          <a:blip r:embed="rId2"/>
          <a:stretch/>
        </p:blipFill>
        <p:spPr bwMode="auto">
          <a:xfrm>
            <a:off x="5702300" y="1841500"/>
            <a:ext cx="454025" cy="280987"/>
          </a:xfrm>
          <a:prstGeom prst="rect">
            <a:avLst/>
          </a:prstGeom>
          <a:noFill/>
        </p:spPr>
      </p:pic>
      <p:pic>
        <p:nvPicPr>
          <p:cNvPr id="153" name="Picture 161" hidden="0"/>
          <p:cNvPicPr>
            <a:picLocks noChangeAspect="1" noGrp="1"/>
          </p:cNvPicPr>
          <p:nvPr isPhoto="0" userDrawn="0"/>
        </p:nvPicPr>
        <p:blipFill>
          <a:blip r:embed="rId2"/>
          <a:stretch/>
        </p:blipFill>
        <p:spPr bwMode="auto">
          <a:xfrm>
            <a:off x="7075487" y="1841500"/>
            <a:ext cx="479425" cy="29686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ChangeShapeType="1" noGrp="1"/>
          </p:cNvSpPr>
          <p:nvPr isPhoto="0" userDrawn="0">
            <p:ph type="title" hasCustomPrompt="0"/>
          </p:nvPr>
        </p:nvSpPr>
        <p:spPr bwMode="auto">
          <a:xfrm>
            <a:off x="323850" y="1268412"/>
            <a:ext cx="8686800" cy="550862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1pPr>
            <a:lvl2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2pPr>
            <a:lvl3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3pPr>
            <a:lvl4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4pPr>
            <a:lvl5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5pPr>
          </a:lstStyle>
          <a:p>
            <a:pPr marL="0" lvl="0" indent="0">
              <a:buNone/>
              <a:defRPr/>
            </a:pPr>
            <a:r>
              <a:rPr sz="2400">
                <a:solidFill>
                  <a:schemeClr val="dk1"/>
                </a:solidFill>
              </a:rPr>
              <a:t>ПИРАМИДА ПРОБЛЕМ</a:t>
            </a:r>
            <a:endParaRPr/>
          </a:p>
        </p:txBody>
      </p:sp>
      <p:sp>
        <p:nvSpPr>
          <p:cNvPr id="5" name="Номер слайда 3" hidden="0"/>
          <p:cNvSpPr>
            <a:spLocks noAdjustHandles="0" noChangeArrowheads="0"/>
          </p:cNvSpPr>
          <p:nvPr isPhoto="0" userDrawn="0">
            <p:ph type="sldNum" hasCustomPrompt="0"/>
          </p:nvPr>
        </p:nvSpPr>
        <p:spPr bwMode="auto">
          <a:xfrm>
            <a:off x="8643937" y="6429375"/>
            <a:ext cx="347661" cy="28575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ctr">
              <a:buNone/>
              <a:defRPr/>
            </a:pPr>
            <a:fld id="{D038279B-FC19-497E-A7D1-5ADD9CAF016F}" type="slidenum">
              <a:rPr lang="ru-RU" sz="1400" b="1">
                <a:solidFill>
                  <a:srgbClr val="23263C"/>
                </a:solidFill>
                <a:latin typeface="Franklin Gothic Book"/>
              </a:rPr>
              <a:t/>
            </a:fld>
            <a:endParaRPr/>
          </a:p>
        </p:txBody>
      </p:sp>
      <p:sp>
        <p:nvSpPr>
          <p:cNvPr id="6" name="Заголовок 1" hidden="0"/>
          <p:cNvSpPr>
            <a:spLocks noAdjustHandles="0" noChangeArrowheads="0"/>
          </p:cNvSpPr>
          <p:nvPr isPhoto="0" userDrawn="0"/>
        </p:nvSpPr>
        <p:spPr bwMode="auto">
          <a:xfrm>
            <a:off x="457200" y="146050"/>
            <a:ext cx="8686800" cy="8382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lvl="0">
              <a:defRPr/>
            </a:pPr>
            <a:r>
              <a:rPr sz="2400">
                <a:latin typeface="Franklin Gothic Medium"/>
              </a:rPr>
              <a:t>ВВЕДЕНИЕ В ПРЕДМЕТНУЮ ОБЛАСТ</a:t>
            </a:r>
            <a:br>
              <a:rPr sz="2400">
                <a:latin typeface="Franklin Gothic Medium"/>
              </a:rPr>
            </a:br>
            <a:r>
              <a:rPr sz="2400">
                <a:latin typeface="Franklin Gothic Medium"/>
              </a:rPr>
              <a:t>(ОПИСАНИЕ СИТУАЦИИ «КАК ЕСТЬ»</a:t>
            </a:r>
            <a:r>
              <a:rPr sz="3000">
                <a:solidFill>
                  <a:schemeClr val="dk2"/>
                </a:solidFill>
                <a:latin typeface="Franklin Gothic Medium"/>
              </a:rPr>
              <a:t>)</a:t>
            </a:r>
            <a:endParaRPr/>
          </a:p>
        </p:txBody>
      </p:sp>
      <p:pic>
        <p:nvPicPr>
          <p:cNvPr id="7" name="Объект 4" hidden="0"/>
          <p:cNvPicPr>
            <a:picLocks noChangeAspect="1" noGrp="1"/>
          </p:cNvPicPr>
          <p:nvPr isPhoto="0" userDrawn="0">
            <p:ph type="obj" hasCustomPrompt="0"/>
          </p:nvPr>
        </p:nvPicPr>
        <p:blipFill>
          <a:blip r:embed="rId2"/>
          <a:stretch/>
        </p:blipFill>
        <p:spPr bwMode="auto">
          <a:xfrm>
            <a:off x="506412" y="1798637"/>
            <a:ext cx="5534025" cy="4657725"/>
          </a:xfrm>
          <a:prstGeom prst="rect">
            <a:avLst/>
          </a:prstGeom>
          <a:noFill/>
        </p:spPr>
      </p:pic>
      <p:sp>
        <p:nvSpPr>
          <p:cNvPr id="8" name="Скругленный прямоугольник 7" hidden="0"/>
          <p:cNvSpPr>
            <a:spLocks noChangeShapeType="1" noGrp="1"/>
          </p:cNvSpPr>
          <p:nvPr isPhoto="0" userDrawn="0"/>
        </p:nvSpPr>
        <p:spPr bwMode="auto">
          <a:xfrm>
            <a:off x="4067175" y="3860800"/>
            <a:ext cx="4752975" cy="257968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8575">
            <a:solidFill>
              <a:srgbClr val="00660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grpSp>
        <p:nvGrpSpPr>
          <p:cNvPr id="9" name="Таблица 2" hidden="0"/>
          <p:cNvGrpSpPr/>
          <p:nvPr isPhoto="0" userDrawn="0"/>
        </p:nvGrpSpPr>
        <p:grpSpPr bwMode="auto">
          <a:xfrm>
            <a:off x="4211637" y="3933824"/>
            <a:ext cx="4464050" cy="2663825"/>
            <a:chOff x="2653" y="2478"/>
            <a:chExt cx="2812" cy="1678"/>
          </a:xfrm>
        </p:grpSpPr>
        <p:sp>
          <p:nvSpPr>
            <p:cNvPr id="10" name="Shape 29704" hidden="0"/>
            <p:cNvSpPr>
              <a:spLocks noChangeShapeType="1"/>
            </p:cNvSpPr>
            <p:nvPr isPhoto="0" userDrawn="0"/>
          </p:nvSpPr>
          <p:spPr bwMode="auto">
            <a:xfrm>
              <a:off x="2653" y="2478"/>
              <a:ext cx="176" cy="224"/>
            </a:xfrm>
            <a:prstGeom prst="rect">
              <a:avLst/>
            </a:prstGeom>
            <a:noFill/>
          </p:spPr>
          <p:txBody>
            <a:bodyPr lIns="68569" tIns="34314" rIns="68569" bIns="34314" anchor="ctr" anchorCtr="0"/>
            <a:lstStyle/>
            <a:p>
              <a:pPr lvl="0">
                <a:defRPr/>
              </a:pPr>
              <a:r>
                <a:rPr sz="1100" b="1">
                  <a:solidFill>
                    <a:srgbClr val="595959"/>
                  </a:solidFill>
                  <a:latin typeface="Times New Roman"/>
                  <a:ea typeface="Times New Roman"/>
                </a:rPr>
                <a:t>1.</a:t>
              </a:r>
              <a:endParaRPr/>
            </a:p>
          </p:txBody>
        </p:sp>
        <p:sp>
          <p:nvSpPr>
            <p:cNvPr id="11" name="Shape 29705" hidden="0"/>
            <p:cNvSpPr>
              <a:spLocks noChangeShapeType="1"/>
            </p:cNvSpPr>
            <p:nvPr isPhoto="0" userDrawn="0"/>
          </p:nvSpPr>
          <p:spPr bwMode="auto">
            <a:xfrm>
              <a:off x="2829" y="2478"/>
              <a:ext cx="2636" cy="224"/>
            </a:xfrm>
            <a:prstGeom prst="rect">
              <a:avLst/>
            </a:prstGeom>
            <a:noFill/>
          </p:spPr>
          <p:txBody>
            <a:bodyPr lIns="68569" tIns="34314" rIns="68569" bIns="34314" anchor="ctr" anchorCtr="0"/>
            <a:lstStyle/>
            <a:p>
              <a:pPr lvl="0">
                <a:defRPr/>
              </a:pPr>
              <a:r>
                <a:rPr sz="1100" b="1">
                  <a:solidFill>
                    <a:srgbClr val="595959"/>
                  </a:solidFill>
                  <a:latin typeface="Times New Roman"/>
                  <a:ea typeface="Times New Roman"/>
                </a:rPr>
                <a:t>Потери времени на анализ утвержденного плана работы.</a:t>
              </a:r>
              <a:endParaRPr/>
            </a:p>
          </p:txBody>
        </p:sp>
        <p:sp>
          <p:nvSpPr>
            <p:cNvPr id="12" name="Shape 29706" hidden="0"/>
            <p:cNvSpPr>
              <a:spLocks noChangeShapeType="1"/>
            </p:cNvSpPr>
            <p:nvPr isPhoto="0" userDrawn="0"/>
          </p:nvSpPr>
          <p:spPr bwMode="auto">
            <a:xfrm>
              <a:off x="2653" y="2702"/>
              <a:ext cx="176" cy="372"/>
            </a:xfrm>
            <a:prstGeom prst="rect">
              <a:avLst/>
            </a:prstGeom>
            <a:noFill/>
          </p:spPr>
          <p:txBody>
            <a:bodyPr lIns="68569" tIns="34314" rIns="68569" bIns="34314" anchor="ctr" anchorCtr="0"/>
            <a:lstStyle/>
            <a:p>
              <a:pPr lvl="0">
                <a:defRPr/>
              </a:pPr>
              <a:r>
                <a:rPr sz="1100" b="1">
                  <a:solidFill>
                    <a:srgbClr val="595959"/>
                  </a:solidFill>
                  <a:latin typeface="Times New Roman"/>
                  <a:ea typeface="Times New Roman"/>
                </a:rPr>
                <a:t>2.</a:t>
              </a:r>
              <a:endParaRPr/>
            </a:p>
            <a:p>
              <a:pPr lvl="0">
                <a:defRPr/>
              </a:pPr>
              <a:endParaRPr lang="en-US" sz="1100"/>
            </a:p>
            <a:p>
              <a:pPr lvl="0">
                <a:defRPr/>
              </a:pPr>
              <a:r>
                <a:rPr sz="1100" b="1">
                  <a:solidFill>
                    <a:srgbClr val="595959"/>
                  </a:solidFill>
                  <a:latin typeface="Times New Roman"/>
                  <a:ea typeface="Times New Roman"/>
                </a:rPr>
                <a:t>3.</a:t>
              </a:r>
              <a:endParaRPr/>
            </a:p>
          </p:txBody>
        </p:sp>
        <p:sp>
          <p:nvSpPr>
            <p:cNvPr id="13" name="Shape 29707" hidden="0"/>
            <p:cNvSpPr>
              <a:spLocks noChangeShapeType="1"/>
            </p:cNvSpPr>
            <p:nvPr isPhoto="0" userDrawn="0"/>
          </p:nvSpPr>
          <p:spPr bwMode="auto">
            <a:xfrm>
              <a:off x="2829" y="2702"/>
              <a:ext cx="2636" cy="372"/>
            </a:xfrm>
            <a:prstGeom prst="rect">
              <a:avLst/>
            </a:prstGeom>
            <a:noFill/>
          </p:spPr>
          <p:txBody>
            <a:bodyPr lIns="68569" tIns="34314" rIns="68569" bIns="34314" anchor="ctr" anchorCtr="0"/>
            <a:lstStyle/>
            <a:p>
              <a:pPr lvl="0">
                <a:defRPr/>
              </a:pPr>
              <a:r>
                <a:rPr sz="1100" b="1">
                  <a:solidFill>
                    <a:srgbClr val="595959"/>
                  </a:solidFill>
                  <a:latin typeface="Times New Roman"/>
                  <a:ea typeface="Times New Roman"/>
                </a:rPr>
                <a:t>Потери времени на сбор планов работы в  форме календарной сетки для уточнения и корректировки информации. </a:t>
              </a:r>
              <a:endParaRPr/>
            </a:p>
            <a:p>
              <a:pPr lvl="0">
                <a:defRPr/>
              </a:pPr>
              <a:r>
                <a:rPr sz="1100" b="1">
                  <a:solidFill>
                    <a:srgbClr val="595959"/>
                  </a:solidFill>
                  <a:latin typeface="Times New Roman"/>
                  <a:ea typeface="Times New Roman"/>
                </a:rPr>
                <a:t>Расход времени (ожидание).</a:t>
              </a:r>
              <a:endParaRPr/>
            </a:p>
          </p:txBody>
        </p:sp>
        <p:sp>
          <p:nvSpPr>
            <p:cNvPr id="14" name="Shape 29708" hidden="0"/>
            <p:cNvSpPr>
              <a:spLocks noChangeShapeType="1"/>
            </p:cNvSpPr>
            <p:nvPr isPhoto="0" userDrawn="0"/>
          </p:nvSpPr>
          <p:spPr bwMode="auto">
            <a:xfrm>
              <a:off x="2653" y="3074"/>
              <a:ext cx="176" cy="224"/>
            </a:xfrm>
            <a:prstGeom prst="rect">
              <a:avLst/>
            </a:prstGeom>
            <a:noFill/>
          </p:spPr>
          <p:txBody>
            <a:bodyPr lIns="68569" tIns="34314" rIns="68569" bIns="34314" anchor="ctr" anchorCtr="0"/>
            <a:lstStyle/>
            <a:p>
              <a:pPr lvl="0">
                <a:defRPr/>
              </a:pPr>
              <a:r>
                <a:rPr sz="1100" b="1">
                  <a:solidFill>
                    <a:srgbClr val="595959"/>
                  </a:solidFill>
                  <a:latin typeface="Times New Roman"/>
                  <a:ea typeface="Times New Roman"/>
                </a:rPr>
                <a:t>4.</a:t>
              </a:r>
              <a:endParaRPr/>
            </a:p>
          </p:txBody>
        </p:sp>
        <p:sp>
          <p:nvSpPr>
            <p:cNvPr id="15" name="Shape 29709" hidden="0"/>
            <p:cNvSpPr>
              <a:spLocks noChangeShapeType="1"/>
            </p:cNvSpPr>
            <p:nvPr isPhoto="0" userDrawn="0"/>
          </p:nvSpPr>
          <p:spPr bwMode="auto">
            <a:xfrm>
              <a:off x="2829" y="3074"/>
              <a:ext cx="2636" cy="224"/>
            </a:xfrm>
            <a:prstGeom prst="rect">
              <a:avLst/>
            </a:prstGeom>
            <a:noFill/>
          </p:spPr>
          <p:txBody>
            <a:bodyPr lIns="68569" tIns="34314" rIns="68569" bIns="34314" anchor="ctr" anchorCtr="0"/>
            <a:lstStyle/>
            <a:p>
              <a:pPr lvl="0">
                <a:defRPr/>
              </a:pPr>
              <a:r>
                <a:rPr sz="1100" b="1">
                  <a:solidFill>
                    <a:srgbClr val="595959"/>
                  </a:solidFill>
                  <a:latin typeface="Times New Roman"/>
                  <a:ea typeface="Times New Roman"/>
                </a:rPr>
                <a:t>Лишние касания.</a:t>
              </a:r>
              <a:endParaRPr/>
            </a:p>
          </p:txBody>
        </p:sp>
        <p:sp>
          <p:nvSpPr>
            <p:cNvPr id="16" name="Shape 29710" hidden="0"/>
            <p:cNvSpPr>
              <a:spLocks noChangeShapeType="1"/>
            </p:cNvSpPr>
            <p:nvPr isPhoto="0" userDrawn="0"/>
          </p:nvSpPr>
          <p:spPr bwMode="auto">
            <a:xfrm>
              <a:off x="2653" y="3298"/>
              <a:ext cx="176" cy="280"/>
            </a:xfrm>
            <a:prstGeom prst="rect">
              <a:avLst/>
            </a:prstGeom>
            <a:noFill/>
          </p:spPr>
          <p:txBody>
            <a:bodyPr lIns="68569" tIns="34314" rIns="68569" bIns="34314" anchor="ctr" anchorCtr="0"/>
            <a:lstStyle/>
            <a:p>
              <a:pPr lvl="0">
                <a:defRPr/>
              </a:pPr>
              <a:r>
                <a:rPr sz="1100" b="1">
                  <a:solidFill>
                    <a:srgbClr val="595959"/>
                  </a:solidFill>
                  <a:latin typeface="Times New Roman"/>
                  <a:ea typeface="Times New Roman"/>
                </a:rPr>
                <a:t>5.</a:t>
              </a:r>
              <a:endParaRPr/>
            </a:p>
          </p:txBody>
        </p:sp>
        <p:sp>
          <p:nvSpPr>
            <p:cNvPr id="17" name="Shape 29711" hidden="0"/>
            <p:cNvSpPr>
              <a:spLocks noChangeShapeType="1"/>
            </p:cNvSpPr>
            <p:nvPr isPhoto="0" userDrawn="0"/>
          </p:nvSpPr>
          <p:spPr bwMode="auto">
            <a:xfrm>
              <a:off x="2829" y="3298"/>
              <a:ext cx="2636" cy="280"/>
            </a:xfrm>
            <a:prstGeom prst="rect">
              <a:avLst/>
            </a:prstGeom>
            <a:noFill/>
          </p:spPr>
          <p:txBody>
            <a:bodyPr lIns="68569" tIns="34314" rIns="68569" bIns="34314" anchor="ctr" anchorCtr="0"/>
            <a:lstStyle/>
            <a:p>
              <a:pPr lvl="0">
                <a:buNone/>
                <a:defRPr/>
              </a:pPr>
              <a:r>
                <a:rPr sz="1100" b="1">
                  <a:solidFill>
                    <a:srgbClr val="595959"/>
                  </a:solidFill>
                  <a:latin typeface="Times New Roman"/>
                  <a:ea typeface="Times New Roman"/>
                </a:rPr>
                <a:t>Нерациональное распределение времени и интеллектуальных затрат при подготовке приоритетных мероприятий</a:t>
              </a:r>
              <a:r>
                <a:rPr sz="1100" b="1">
                  <a:solidFill>
                    <a:srgbClr val="595959"/>
                  </a:solidFill>
                  <a:latin typeface="Times New Roman"/>
                  <a:ea typeface="Times New Roman"/>
                </a:rPr>
                <a:t>.</a:t>
              </a:r>
              <a:endParaRPr/>
            </a:p>
          </p:txBody>
        </p:sp>
        <p:sp>
          <p:nvSpPr>
            <p:cNvPr id="18" name="Shape 29712" hidden="0"/>
            <p:cNvSpPr>
              <a:spLocks noChangeShapeType="1"/>
            </p:cNvSpPr>
            <p:nvPr isPhoto="0" userDrawn="0"/>
          </p:nvSpPr>
          <p:spPr bwMode="auto">
            <a:xfrm>
              <a:off x="2653" y="3578"/>
              <a:ext cx="176" cy="578"/>
            </a:xfrm>
            <a:prstGeom prst="rect">
              <a:avLst/>
            </a:prstGeom>
            <a:noFill/>
          </p:spPr>
          <p:txBody>
            <a:bodyPr lIns="68569" tIns="34314" rIns="68569" bIns="34314" anchor="ctr" anchorCtr="0"/>
            <a:lstStyle/>
            <a:p>
              <a:pPr lvl="0">
                <a:defRPr/>
              </a:pPr>
              <a:r>
                <a:rPr sz="1100" b="1">
                  <a:solidFill>
                    <a:srgbClr val="595959"/>
                  </a:solidFill>
                  <a:latin typeface="Times New Roman"/>
                  <a:ea typeface="Times New Roman"/>
                </a:rPr>
                <a:t>6.</a:t>
              </a:r>
              <a:endParaRPr/>
            </a:p>
            <a:p>
              <a:pPr lvl="0">
                <a:defRPr/>
              </a:pPr>
              <a:endParaRPr lang="en-US" sz="1100"/>
            </a:p>
            <a:p>
              <a:pPr lvl="0">
                <a:defRPr/>
              </a:pPr>
              <a:r>
                <a:rPr sz="1100" b="1">
                  <a:solidFill>
                    <a:srgbClr val="595959"/>
                  </a:solidFill>
                  <a:latin typeface="Times New Roman"/>
                  <a:ea typeface="Times New Roman"/>
                </a:rPr>
                <a:t>7.</a:t>
              </a:r>
              <a:endParaRPr/>
            </a:p>
          </p:txBody>
        </p:sp>
        <p:sp>
          <p:nvSpPr>
            <p:cNvPr id="19" name="Shape 29713" hidden="0"/>
            <p:cNvSpPr>
              <a:spLocks noChangeShapeType="1"/>
            </p:cNvSpPr>
            <p:nvPr isPhoto="0" userDrawn="0"/>
          </p:nvSpPr>
          <p:spPr bwMode="auto">
            <a:xfrm>
              <a:off x="2829" y="3578"/>
              <a:ext cx="2636" cy="578"/>
            </a:xfrm>
            <a:prstGeom prst="rect">
              <a:avLst/>
            </a:prstGeom>
            <a:noFill/>
          </p:spPr>
          <p:txBody>
            <a:bodyPr lIns="68569" tIns="34314" rIns="68569" bIns="34314" anchor="ctr" anchorCtr="0"/>
            <a:lstStyle/>
            <a:p>
              <a:pPr lvl="0">
                <a:defRPr/>
              </a:pPr>
              <a:r>
                <a:rPr sz="1100" b="1">
                  <a:solidFill>
                    <a:srgbClr val="595959"/>
                  </a:solidFill>
                  <a:latin typeface="Times New Roman"/>
                  <a:ea typeface="Times New Roman"/>
                </a:rPr>
                <a:t>Отсутствие условий (отсутствие доски задач) для рационального использования интеллектуального потенциала работников при выполнении плана работы на месяц</a:t>
              </a:r>
              <a:endParaRPr/>
            </a:p>
            <a:p>
              <a:pPr lvl="0">
                <a:defRPr/>
              </a:pPr>
              <a:r>
                <a:rPr sz="1100" b="1">
                  <a:solidFill>
                    <a:srgbClr val="595959"/>
                  </a:solidFill>
                  <a:latin typeface="Times New Roman"/>
                  <a:ea typeface="Times New Roman"/>
                </a:rPr>
                <a:t>Потери времени при оформлении календарной сетки плана.</a:t>
              </a:r>
              <a:endParaRPr/>
            </a:p>
          </p:txBody>
        </p:sp>
        <p:sp>
          <p:nvSpPr>
            <p:cNvPr id="20" name="Shape 29714" hidden="0"/>
            <p:cNvSpPr>
              <a:spLocks noChangeShapeType="1"/>
            </p:cNvSpPr>
            <p:nvPr isPhoto="0" userDrawn="0"/>
          </p:nvSpPr>
          <p:spPr bwMode="auto">
            <a:xfrm>
              <a:off x="2653" y="2702"/>
              <a:ext cx="281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21" name="Shape 29715" hidden="0"/>
            <p:cNvSpPr>
              <a:spLocks noChangeShapeType="1"/>
            </p:cNvSpPr>
            <p:nvPr isPhoto="0" userDrawn="0"/>
          </p:nvSpPr>
          <p:spPr bwMode="auto">
            <a:xfrm>
              <a:off x="2653" y="3074"/>
              <a:ext cx="281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22" name="Shape 29716" hidden="0"/>
            <p:cNvSpPr>
              <a:spLocks noChangeShapeType="1"/>
            </p:cNvSpPr>
            <p:nvPr isPhoto="0" userDrawn="0"/>
          </p:nvSpPr>
          <p:spPr bwMode="auto">
            <a:xfrm>
              <a:off x="2653" y="3298"/>
              <a:ext cx="281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23" name="Shape 29717" hidden="0"/>
            <p:cNvSpPr>
              <a:spLocks noChangeShapeType="1"/>
            </p:cNvSpPr>
            <p:nvPr isPhoto="0" userDrawn="0"/>
          </p:nvSpPr>
          <p:spPr bwMode="auto">
            <a:xfrm>
              <a:off x="2653" y="3578"/>
              <a:ext cx="281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25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ChangeShapeType="1" noGrp="1"/>
          </p:cNvSpPr>
          <p:nvPr isPhoto="0" userDrawn="0">
            <p:ph type="title" hasCustomPrompt="0"/>
          </p:nvPr>
        </p:nvSpPr>
        <p:spPr bwMode="auto">
          <a:xfrm>
            <a:off x="544512" y="620712"/>
            <a:ext cx="7886700" cy="373062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1pPr>
            <a:lvl2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2pPr>
            <a:lvl3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3pPr>
            <a:lvl4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4pPr>
            <a:lvl5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5pPr>
          </a:lstStyle>
          <a:p>
            <a:pPr marL="0" lvl="0" indent="0">
              <a:buNone/>
              <a:defRPr/>
            </a:pPr>
            <a:r>
              <a:rPr sz="2400"/>
              <a:t>КАРТА ИДЕАЛЬНОГО СОСТОЯНИЯ: 22.01. 2022</a:t>
            </a:r>
            <a:endParaRPr/>
          </a:p>
        </p:txBody>
      </p:sp>
      <p:grpSp>
        <p:nvGrpSpPr>
          <p:cNvPr id="5" name="Объект 4" hidden="0"/>
          <p:cNvGrpSpPr/>
          <p:nvPr isPhoto="0" userDrawn="0"/>
        </p:nvGrpSpPr>
        <p:grpSpPr bwMode="auto">
          <a:xfrm>
            <a:off x="554037" y="1196975"/>
            <a:ext cx="7886700" cy="471487"/>
            <a:chOff x="349" y="754"/>
            <a:chExt cx="4968" cy="297"/>
          </a:xfrm>
        </p:grpSpPr>
        <p:sp>
          <p:nvSpPr>
            <p:cNvPr id="6" name="Shape 30724" hidden="0"/>
            <p:cNvSpPr>
              <a:spLocks noChangeShapeType="1"/>
            </p:cNvSpPr>
            <p:nvPr isPhoto="0" userDrawn="0"/>
          </p:nvSpPr>
          <p:spPr bwMode="auto">
            <a:xfrm>
              <a:off x="349" y="754"/>
              <a:ext cx="332" cy="99"/>
            </a:xfrm>
            <a:prstGeom prst="rect">
              <a:avLst/>
            </a:prstGeom>
            <a:noFill/>
          </p:spPr>
          <p:txBody>
            <a:bodyPr lIns="68580" tIns="34132" rIns="68580" bIns="34132"/>
            <a:lstStyle/>
            <a:p>
              <a:pPr>
                <a:defRPr/>
              </a:pPr>
              <a:endParaRPr/>
            </a:p>
          </p:txBody>
        </p:sp>
        <p:sp>
          <p:nvSpPr>
            <p:cNvPr id="7" name="Shape 30725" hidden="0"/>
            <p:cNvSpPr>
              <a:spLocks noChangeShapeType="1"/>
            </p:cNvSpPr>
            <p:nvPr isPhoto="0" userDrawn="0"/>
          </p:nvSpPr>
          <p:spPr bwMode="auto">
            <a:xfrm>
              <a:off x="680" y="754"/>
              <a:ext cx="1281" cy="99"/>
            </a:xfrm>
            <a:prstGeom prst="rect">
              <a:avLst/>
            </a:prstGeom>
            <a:noFill/>
          </p:spPr>
          <p:txBody>
            <a:bodyPr lIns="68580" tIns="34132" rIns="68580" bIns="34132"/>
            <a:lstStyle/>
            <a:p>
              <a:pPr lvl="0">
                <a:lnSpc>
                  <a:spcPts val="700"/>
                </a:lnSpc>
                <a:defRPr/>
              </a:pPr>
              <a:r>
                <a:rPr sz="1200">
                  <a:latin typeface="Times New Roman"/>
                  <a:ea typeface="Times New Roman"/>
                </a:rPr>
                <a:t>Исполнитель</a:t>
              </a:r>
              <a:endParaRPr/>
            </a:p>
          </p:txBody>
        </p:sp>
        <p:sp>
          <p:nvSpPr>
            <p:cNvPr id="8" name="Shape 30726" hidden="0"/>
            <p:cNvSpPr>
              <a:spLocks noChangeShapeType="1"/>
            </p:cNvSpPr>
            <p:nvPr isPhoto="0" userDrawn="0"/>
          </p:nvSpPr>
          <p:spPr bwMode="auto">
            <a:xfrm>
              <a:off x="1962" y="754"/>
              <a:ext cx="404" cy="297"/>
            </a:xfrm>
            <a:prstGeom prst="rect">
              <a:avLst/>
            </a:prstGeom>
            <a:noFill/>
          </p:spPr>
          <p:txBody>
            <a:bodyPr lIns="68580" tIns="34132" rIns="68580" bIns="34132"/>
            <a:lstStyle/>
            <a:p>
              <a:pPr>
                <a:defRPr/>
              </a:pPr>
              <a:endParaRPr/>
            </a:p>
          </p:txBody>
        </p:sp>
        <p:sp>
          <p:nvSpPr>
            <p:cNvPr id="9" name="Shape 30727" hidden="0"/>
            <p:cNvSpPr>
              <a:spLocks noChangeShapeType="1"/>
            </p:cNvSpPr>
            <p:nvPr isPhoto="0" userDrawn="0"/>
          </p:nvSpPr>
          <p:spPr bwMode="auto">
            <a:xfrm>
              <a:off x="2366" y="754"/>
              <a:ext cx="2951" cy="99"/>
            </a:xfrm>
            <a:prstGeom prst="rect">
              <a:avLst/>
            </a:prstGeom>
            <a:noFill/>
          </p:spPr>
          <p:txBody>
            <a:bodyPr lIns="68580" tIns="34132" rIns="68580" bIns="34132"/>
            <a:lstStyle/>
            <a:p>
              <a:pPr>
                <a:defRPr/>
              </a:pPr>
              <a:endParaRPr/>
            </a:p>
          </p:txBody>
        </p:sp>
        <p:sp>
          <p:nvSpPr>
            <p:cNvPr id="10" name="Shape 30728" hidden="0"/>
            <p:cNvSpPr>
              <a:spLocks noChangeShapeType="1"/>
            </p:cNvSpPr>
            <p:nvPr isPhoto="0" userDrawn="0"/>
          </p:nvSpPr>
          <p:spPr bwMode="auto">
            <a:xfrm>
              <a:off x="349" y="853"/>
              <a:ext cx="332" cy="99"/>
            </a:xfrm>
            <a:prstGeom prst="rect">
              <a:avLst/>
            </a:prstGeom>
            <a:noFill/>
          </p:spPr>
          <p:txBody>
            <a:bodyPr lIns="68580" tIns="34132" rIns="68580" bIns="34132"/>
            <a:lstStyle/>
            <a:p>
              <a:pPr>
                <a:defRPr/>
              </a:pPr>
              <a:endParaRPr/>
            </a:p>
          </p:txBody>
        </p:sp>
        <p:sp>
          <p:nvSpPr>
            <p:cNvPr id="11" name="Shape 30729" hidden="0"/>
            <p:cNvSpPr>
              <a:spLocks noChangeShapeType="1"/>
            </p:cNvSpPr>
            <p:nvPr isPhoto="0" userDrawn="0"/>
          </p:nvSpPr>
          <p:spPr bwMode="auto">
            <a:xfrm>
              <a:off x="680" y="853"/>
              <a:ext cx="1281" cy="99"/>
            </a:xfrm>
            <a:prstGeom prst="rect">
              <a:avLst/>
            </a:prstGeom>
            <a:noFill/>
          </p:spPr>
          <p:txBody>
            <a:bodyPr lIns="68580" tIns="34132" rIns="68580" bIns="34132"/>
            <a:lstStyle/>
            <a:p>
              <a:pPr lvl="0">
                <a:lnSpc>
                  <a:spcPts val="700"/>
                </a:lnSpc>
                <a:defRPr/>
              </a:pPr>
              <a:r>
                <a:rPr sz="1200">
                  <a:latin typeface="Times New Roman"/>
                  <a:ea typeface="Times New Roman"/>
                </a:rPr>
                <a:t>Описание шага процесса</a:t>
              </a:r>
              <a:endParaRPr/>
            </a:p>
          </p:txBody>
        </p:sp>
        <p:sp>
          <p:nvSpPr>
            <p:cNvPr id="12" name="Shape 30730" hidden="0"/>
            <p:cNvSpPr>
              <a:spLocks noChangeShapeType="1"/>
            </p:cNvSpPr>
            <p:nvPr isPhoto="0" userDrawn="0"/>
          </p:nvSpPr>
          <p:spPr bwMode="auto">
            <a:xfrm>
              <a:off x="2366" y="853"/>
              <a:ext cx="2951" cy="99"/>
            </a:xfrm>
            <a:prstGeom prst="rect">
              <a:avLst/>
            </a:prstGeom>
            <a:noFill/>
          </p:spPr>
          <p:txBody>
            <a:bodyPr lIns="68580" tIns="34132" rIns="68580" bIns="34132"/>
            <a:lstStyle/>
            <a:p>
              <a:pPr lvl="0">
                <a:lnSpc>
                  <a:spcPts val="700"/>
                </a:lnSpc>
                <a:defRPr/>
              </a:pPr>
              <a:r>
                <a:rPr sz="1200">
                  <a:latin typeface="Times New Roman"/>
                  <a:ea typeface="Times New Roman"/>
                </a:rPr>
                <a:t>Доработка</a:t>
              </a:r>
              <a:r>
                <a:rPr sz="900">
                  <a:latin typeface="Times New Roman"/>
                  <a:ea typeface="Times New Roman"/>
                </a:rPr>
                <a:t>                                           </a:t>
              </a:r>
              <a:r>
                <a:rPr sz="1200">
                  <a:latin typeface="Times New Roman"/>
                  <a:ea typeface="Times New Roman"/>
                </a:rPr>
                <a:t>Потери/проблемы</a:t>
              </a:r>
              <a:endParaRPr/>
            </a:p>
          </p:txBody>
        </p:sp>
        <p:sp>
          <p:nvSpPr>
            <p:cNvPr id="13" name="Shape 30731" hidden="0"/>
            <p:cNvSpPr>
              <a:spLocks noChangeShapeType="1"/>
            </p:cNvSpPr>
            <p:nvPr isPhoto="0" userDrawn="0"/>
          </p:nvSpPr>
          <p:spPr bwMode="auto">
            <a:xfrm>
              <a:off x="349" y="952"/>
              <a:ext cx="332" cy="99"/>
            </a:xfrm>
            <a:prstGeom prst="rect">
              <a:avLst/>
            </a:prstGeom>
            <a:noFill/>
          </p:spPr>
          <p:txBody>
            <a:bodyPr lIns="68580" tIns="34132" rIns="68580" bIns="34132"/>
            <a:lstStyle/>
            <a:p>
              <a:pPr>
                <a:defRPr/>
              </a:pPr>
              <a:endParaRPr/>
            </a:p>
          </p:txBody>
        </p:sp>
        <p:sp>
          <p:nvSpPr>
            <p:cNvPr id="14" name="Shape 30732" hidden="0"/>
            <p:cNvSpPr>
              <a:spLocks noChangeShapeType="1"/>
            </p:cNvSpPr>
            <p:nvPr isPhoto="0" userDrawn="0"/>
          </p:nvSpPr>
          <p:spPr bwMode="auto">
            <a:xfrm>
              <a:off x="680" y="952"/>
              <a:ext cx="1281" cy="99"/>
            </a:xfrm>
            <a:prstGeom prst="rect">
              <a:avLst/>
            </a:prstGeom>
            <a:noFill/>
          </p:spPr>
          <p:txBody>
            <a:bodyPr lIns="68580" tIns="34132" rIns="68580" bIns="34132"/>
            <a:lstStyle/>
            <a:p>
              <a:pPr lvl="0">
                <a:lnSpc>
                  <a:spcPts val="700"/>
                </a:lnSpc>
                <a:defRPr/>
              </a:pPr>
              <a:r>
                <a:rPr sz="1200">
                  <a:latin typeface="Times New Roman"/>
                  <a:ea typeface="Times New Roman"/>
                </a:rPr>
                <a:t>Продолжительность</a:t>
              </a:r>
              <a:endParaRPr/>
            </a:p>
          </p:txBody>
        </p:sp>
        <p:sp>
          <p:nvSpPr>
            <p:cNvPr id="15" name="Shape 30733" hidden="0"/>
            <p:cNvSpPr>
              <a:spLocks noChangeShapeType="1"/>
            </p:cNvSpPr>
            <p:nvPr isPhoto="0" userDrawn="0"/>
          </p:nvSpPr>
          <p:spPr bwMode="auto">
            <a:xfrm>
              <a:off x="2366" y="952"/>
              <a:ext cx="2951" cy="99"/>
            </a:xfrm>
            <a:prstGeom prst="rect">
              <a:avLst/>
            </a:prstGeom>
            <a:noFill/>
          </p:spPr>
          <p:txBody>
            <a:bodyPr lIns="68580" tIns="34132" rIns="68580" bIns="34132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6" name="Прямоугольник 5" hidden="0"/>
          <p:cNvSpPr>
            <a:spLocks noChangeShapeType="1" noGrp="1"/>
          </p:cNvSpPr>
          <p:nvPr isPhoto="0" userDrawn="0"/>
        </p:nvSpPr>
        <p:spPr bwMode="auto">
          <a:xfrm>
            <a:off x="420687" y="1382712"/>
            <a:ext cx="519112" cy="123825"/>
          </a:xfrm>
          <a:prstGeom prst="rect">
            <a:avLst/>
          </a:prstGeom>
          <a:solidFill>
            <a:srgbClr val="D9D9D9"/>
          </a:solidFill>
          <a:ln w="25400">
            <a:solidFill>
              <a:srgbClr val="7F7F7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7" name="Прямоугольник 7" hidden="0"/>
          <p:cNvSpPr>
            <a:spLocks noChangeShapeType="1" noGrp="1"/>
          </p:cNvSpPr>
          <p:nvPr isPhoto="0" userDrawn="0"/>
        </p:nvSpPr>
        <p:spPr bwMode="auto">
          <a:xfrm>
            <a:off x="420687" y="1508125"/>
            <a:ext cx="519112" cy="123825"/>
          </a:xfrm>
          <a:prstGeom prst="rect">
            <a:avLst/>
          </a:prstGeom>
          <a:solidFill>
            <a:srgbClr val="F2A4A7"/>
          </a:solidFill>
          <a:ln w="25400">
            <a:solidFill>
              <a:srgbClr val="7F7F7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8" name="Прямоугольник 9" hidden="0"/>
          <p:cNvSpPr>
            <a:spLocks noChangeShapeType="1" noGrp="1"/>
          </p:cNvSpPr>
          <p:nvPr isPhoto="0" userDrawn="0"/>
        </p:nvSpPr>
        <p:spPr bwMode="auto">
          <a:xfrm>
            <a:off x="420687" y="1651000"/>
            <a:ext cx="519112" cy="161925"/>
          </a:xfrm>
          <a:prstGeom prst="rect">
            <a:avLst/>
          </a:prstGeom>
          <a:solidFill>
            <a:srgbClr val="FFFF79"/>
          </a:solidFill>
          <a:ln w="19050">
            <a:solidFill>
              <a:srgbClr val="7F7F7F"/>
            </a:solidFill>
            <a:round/>
            <a:headEnd/>
            <a:tailEnd/>
          </a:ln>
          <a:effectLst>
            <a:outerShdw rotWithShape="0" algn="ctr">
              <a:srgbClr val="4E3B30">
                <a:alpha val="59607"/>
              </a:srgbClr>
            </a:outerShdw>
          </a:effectLst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9" name="Выгнутая вверх стрелка 10" hidden="0"/>
          <p:cNvSpPr>
            <a:spLocks noChangeShapeType="1" noGrp="1"/>
          </p:cNvSpPr>
          <p:nvPr isPhoto="0" userDrawn="0"/>
        </p:nvSpPr>
        <p:spPr bwMode="auto">
          <a:xfrm flipH="1">
            <a:off x="3036887" y="1241425"/>
            <a:ext cx="577849" cy="328612"/>
          </a:xfrm>
          <a:prstGeom prst="curvedDownArrow">
            <a:avLst>
              <a:gd name="adj1" fmla="val 44722"/>
              <a:gd name="adj2" fmla="val 86550"/>
              <a:gd name="adj3" fmla="val 39326"/>
            </a:avLst>
          </a:prstGeom>
          <a:solidFill>
            <a:srgbClr val="FF0000"/>
          </a:solidFill>
          <a:ln w="25400">
            <a:solidFill>
              <a:srgbClr val="C0000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20" name="Пятно 2 11" hidden="0"/>
          <p:cNvSpPr>
            <a:spLocks noChangeShapeType="1" noGrp="1"/>
          </p:cNvSpPr>
          <p:nvPr isPhoto="0" userDrawn="0"/>
        </p:nvSpPr>
        <p:spPr bwMode="auto">
          <a:xfrm>
            <a:off x="4921250" y="1277937"/>
            <a:ext cx="647700" cy="390525"/>
          </a:xfrm>
          <a:prstGeom prst="irregularSeal2">
            <a:avLst/>
          </a:prstGeom>
          <a:solidFill>
            <a:srgbClr val="FF0000"/>
          </a:solidFill>
          <a:ln w="25400">
            <a:solidFill>
              <a:srgbClr val="C0000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grpSp>
        <p:nvGrpSpPr>
          <p:cNvPr id="21" name="Таблица 13" hidden="0"/>
          <p:cNvGrpSpPr/>
          <p:nvPr isPhoto="0" userDrawn="0"/>
        </p:nvGrpSpPr>
        <p:grpSpPr bwMode="auto">
          <a:xfrm>
            <a:off x="420687" y="1955800"/>
            <a:ext cx="6096000" cy="282575"/>
            <a:chOff x="265" y="1232"/>
            <a:chExt cx="3840" cy="177"/>
          </a:xfrm>
        </p:grpSpPr>
        <p:sp>
          <p:nvSpPr>
            <p:cNvPr id="22" name="Shape 30740" hidden="0"/>
            <p:cNvSpPr>
              <a:spLocks noChangeShapeType="1"/>
            </p:cNvSpPr>
            <p:nvPr isPhoto="0" userDrawn="0"/>
          </p:nvSpPr>
          <p:spPr bwMode="auto">
            <a:xfrm>
              <a:off x="265" y="1232"/>
              <a:ext cx="3840" cy="177"/>
            </a:xfrm>
            <a:prstGeom prst="rect">
              <a:avLst/>
            </a:prstGeom>
            <a:noFill/>
          </p:spPr>
          <p:txBody>
            <a:bodyPr lIns="68580" tIns="34402" rIns="68580" bIns="34402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23" name="Прямоугольник 25" hidden="0"/>
          <p:cNvSpPr>
            <a:spLocks noChangeShapeType="1" noGrp="1"/>
          </p:cNvSpPr>
          <p:nvPr isPhoto="0" userDrawn="0"/>
        </p:nvSpPr>
        <p:spPr bwMode="auto">
          <a:xfrm>
            <a:off x="214312" y="5572125"/>
            <a:ext cx="6589712" cy="369887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>
              <a:defRPr/>
            </a:pPr>
            <a:r>
              <a:rPr lang="ru-RU" b="1">
                <a:solidFill>
                  <a:srgbClr val="000000"/>
                </a:solidFill>
                <a:latin typeface="Times New Roman"/>
                <a:ea typeface="Times New Roman"/>
              </a:rPr>
              <a:t>ВПП (время протекания процесса) </a:t>
            </a:r>
            <a:r>
              <a:rPr lang="ru-RU" sz="1400" b="1">
                <a:solidFill>
                  <a:srgbClr val="FF0000"/>
                </a:solidFill>
                <a:latin typeface="Times New Roman"/>
                <a:ea typeface="Times New Roman"/>
              </a:rPr>
              <a:t>–  24 - 29 мин (89%-90%)</a:t>
            </a:r>
            <a:endParaRPr/>
          </a:p>
        </p:txBody>
      </p:sp>
      <p:grpSp>
        <p:nvGrpSpPr>
          <p:cNvPr id="24" name="Таблица 28" hidden="0"/>
          <p:cNvGrpSpPr/>
          <p:nvPr isPhoto="0" userDrawn="0"/>
        </p:nvGrpSpPr>
        <p:grpSpPr bwMode="auto">
          <a:xfrm>
            <a:off x="2952750" y="1616075"/>
            <a:ext cx="3143250" cy="3794125"/>
            <a:chOff x="1860" y="1018"/>
            <a:chExt cx="1980" cy="2390"/>
          </a:xfrm>
        </p:grpSpPr>
        <p:sp>
          <p:nvSpPr>
            <p:cNvPr id="25" name="Shape 30743" hidden="0"/>
            <p:cNvSpPr>
              <a:spLocks noChangeShapeType="1"/>
            </p:cNvSpPr>
            <p:nvPr isPhoto="0" userDrawn="0"/>
          </p:nvSpPr>
          <p:spPr bwMode="auto">
            <a:xfrm>
              <a:off x="1860" y="1018"/>
              <a:ext cx="135" cy="2390"/>
            </a:xfrm>
            <a:prstGeom prst="rect">
              <a:avLst/>
            </a:prstGeom>
            <a:noFill/>
          </p:spPr>
          <p:txBody>
            <a:bodyPr lIns="68581" tIns="34290" rIns="68581" bIns="34290"/>
            <a:lstStyle/>
            <a:p>
              <a:pPr>
                <a:defRPr/>
              </a:pPr>
              <a:endParaRPr/>
            </a:p>
          </p:txBody>
        </p:sp>
        <p:sp>
          <p:nvSpPr>
            <p:cNvPr id="26" name="Shape 30744" hidden="0"/>
            <p:cNvSpPr>
              <a:spLocks noChangeShapeType="1"/>
            </p:cNvSpPr>
            <p:nvPr isPhoto="0" userDrawn="0"/>
          </p:nvSpPr>
          <p:spPr bwMode="auto">
            <a:xfrm>
              <a:off x="1995" y="1018"/>
              <a:ext cx="495" cy="158"/>
            </a:xfrm>
            <a:prstGeom prst="rect">
              <a:avLst/>
            </a:prstGeom>
            <a:solidFill>
              <a:schemeClr val="lt1"/>
            </a:solidFill>
          </p:spPr>
          <p:txBody>
            <a:bodyPr lIns="68581" tIns="34290" rIns="68581" bIns="34290"/>
            <a:lstStyle/>
            <a:p>
              <a:pPr lvl="0" algn="ctr">
                <a:defRPr/>
              </a:pPr>
              <a:r>
                <a:rPr sz="1200" b="1">
                  <a:latin typeface="Franklin Gothic Book"/>
                  <a:ea typeface="Times New Roman"/>
                </a:rPr>
                <a:t>Шаг 1</a:t>
              </a:r>
              <a:endParaRPr/>
            </a:p>
          </p:txBody>
        </p:sp>
        <p:sp>
          <p:nvSpPr>
            <p:cNvPr id="27" name="Shape 30745" hidden="0"/>
            <p:cNvSpPr>
              <a:spLocks noChangeShapeType="1"/>
            </p:cNvSpPr>
            <p:nvPr isPhoto="0" userDrawn="0"/>
          </p:nvSpPr>
          <p:spPr bwMode="auto">
            <a:xfrm>
              <a:off x="2490" y="1018"/>
              <a:ext cx="135" cy="2390"/>
            </a:xfrm>
            <a:prstGeom prst="rect">
              <a:avLst/>
            </a:prstGeom>
            <a:noFill/>
          </p:spPr>
          <p:txBody>
            <a:bodyPr lIns="68581" tIns="34290" rIns="68581" bIns="34290"/>
            <a:lstStyle/>
            <a:p>
              <a:pPr>
                <a:defRPr/>
              </a:pPr>
              <a:endParaRPr/>
            </a:p>
          </p:txBody>
        </p:sp>
        <p:sp>
          <p:nvSpPr>
            <p:cNvPr id="28" name="Shape 30746" hidden="0"/>
            <p:cNvSpPr>
              <a:spLocks noChangeShapeType="1"/>
            </p:cNvSpPr>
            <p:nvPr isPhoto="0" userDrawn="0"/>
          </p:nvSpPr>
          <p:spPr bwMode="auto">
            <a:xfrm>
              <a:off x="2625" y="1018"/>
              <a:ext cx="450" cy="158"/>
            </a:xfrm>
            <a:prstGeom prst="rect">
              <a:avLst/>
            </a:prstGeom>
            <a:solidFill>
              <a:schemeClr val="lt1"/>
            </a:solidFill>
          </p:spPr>
          <p:txBody>
            <a:bodyPr lIns="68581" tIns="34290" rIns="68581" bIns="34290"/>
            <a:lstStyle/>
            <a:p>
              <a:pPr lvl="0" algn="ctr">
                <a:defRPr/>
              </a:pPr>
              <a:r>
                <a:rPr sz="1200" b="1">
                  <a:latin typeface="Franklin Gothic Book"/>
                  <a:ea typeface="Times New Roman"/>
                </a:rPr>
                <a:t>Шаг 5</a:t>
              </a:r>
              <a:endParaRPr/>
            </a:p>
          </p:txBody>
        </p:sp>
        <p:sp>
          <p:nvSpPr>
            <p:cNvPr id="29" name="Shape 30747" hidden="0"/>
            <p:cNvSpPr>
              <a:spLocks noChangeShapeType="1"/>
            </p:cNvSpPr>
            <p:nvPr isPhoto="0" userDrawn="0"/>
          </p:nvSpPr>
          <p:spPr bwMode="auto">
            <a:xfrm>
              <a:off x="3075" y="1018"/>
              <a:ext cx="135" cy="2390"/>
            </a:xfrm>
            <a:prstGeom prst="rect">
              <a:avLst/>
            </a:prstGeom>
            <a:noFill/>
          </p:spPr>
          <p:txBody>
            <a:bodyPr lIns="68581" tIns="34290" rIns="68581" bIns="34290"/>
            <a:lstStyle/>
            <a:p>
              <a:pPr>
                <a:defRPr/>
              </a:pPr>
              <a:endParaRPr/>
            </a:p>
          </p:txBody>
        </p:sp>
        <p:sp>
          <p:nvSpPr>
            <p:cNvPr id="30" name="Shape 30748" hidden="0"/>
            <p:cNvSpPr>
              <a:spLocks noChangeShapeType="1"/>
            </p:cNvSpPr>
            <p:nvPr isPhoto="0" userDrawn="0"/>
          </p:nvSpPr>
          <p:spPr bwMode="auto">
            <a:xfrm>
              <a:off x="3210" y="1018"/>
              <a:ext cx="495" cy="158"/>
            </a:xfrm>
            <a:prstGeom prst="rect">
              <a:avLst/>
            </a:prstGeom>
            <a:solidFill>
              <a:schemeClr val="lt1"/>
            </a:solidFill>
          </p:spPr>
          <p:txBody>
            <a:bodyPr lIns="68581" tIns="34290" rIns="68581" bIns="34290"/>
            <a:lstStyle/>
            <a:p>
              <a:pPr lvl="0" algn="ctr">
                <a:defRPr/>
              </a:pPr>
              <a:r>
                <a:rPr sz="1200" b="1">
                  <a:latin typeface="Franklin Gothic Book"/>
                  <a:ea typeface="Times New Roman"/>
                </a:rPr>
                <a:t> Шаг 9</a:t>
              </a:r>
              <a:endParaRPr/>
            </a:p>
          </p:txBody>
        </p:sp>
        <p:sp>
          <p:nvSpPr>
            <p:cNvPr id="31" name="Shape 30749" hidden="0"/>
            <p:cNvSpPr>
              <a:spLocks noChangeShapeType="1"/>
            </p:cNvSpPr>
            <p:nvPr isPhoto="0" userDrawn="0"/>
          </p:nvSpPr>
          <p:spPr bwMode="auto">
            <a:xfrm>
              <a:off x="3705" y="1018"/>
              <a:ext cx="135" cy="2390"/>
            </a:xfrm>
            <a:prstGeom prst="rect">
              <a:avLst/>
            </a:prstGeom>
            <a:noFill/>
          </p:spPr>
          <p:txBody>
            <a:bodyPr lIns="68581" tIns="34290" rIns="68581" bIns="34290"/>
            <a:lstStyle/>
            <a:p>
              <a:pPr>
                <a:defRPr/>
              </a:pPr>
              <a:endParaRPr/>
            </a:p>
          </p:txBody>
        </p:sp>
        <p:sp>
          <p:nvSpPr>
            <p:cNvPr id="32" name="Shape 30750" hidden="0"/>
            <p:cNvSpPr>
              <a:spLocks noChangeShapeType="1"/>
            </p:cNvSpPr>
            <p:nvPr isPhoto="0" userDrawn="0"/>
          </p:nvSpPr>
          <p:spPr bwMode="auto">
            <a:xfrm>
              <a:off x="1995" y="1175"/>
              <a:ext cx="495" cy="389"/>
            </a:xfrm>
            <a:prstGeom prst="rect">
              <a:avLst/>
            </a:prstGeom>
            <a:solidFill>
              <a:srgbClr val="D9D9D9"/>
            </a:solidFill>
          </p:spPr>
          <p:txBody>
            <a:bodyPr lIns="68581" tIns="34290" rIns="68581" bIns="34290"/>
            <a:lstStyle/>
            <a:p>
              <a:pPr lvl="0" algn="ctr">
                <a:defRPr/>
              </a:pPr>
              <a:r>
                <a:rPr sz="1200" i="1">
                  <a:solidFill>
                    <a:srgbClr val="000000"/>
                  </a:solidFill>
                  <a:latin typeface="Franklin Gothic Book"/>
                  <a:ea typeface="Times New Roman"/>
                </a:rPr>
                <a:t>Работник АУП</a:t>
              </a:r>
              <a:endParaRPr/>
            </a:p>
            <a:p>
              <a:pPr lvl="0" algn="ctr">
                <a:defRPr/>
              </a:pPr>
              <a:r>
                <a:rPr sz="1200" i="1">
                  <a:latin typeface="Franklin Gothic Book"/>
                  <a:ea typeface="Times New Roman"/>
                </a:rPr>
                <a:t> </a:t>
              </a:r>
              <a:endParaRPr/>
            </a:p>
          </p:txBody>
        </p:sp>
        <p:sp>
          <p:nvSpPr>
            <p:cNvPr id="33" name="Shape 30751" hidden="0"/>
            <p:cNvSpPr>
              <a:spLocks noChangeShapeType="1"/>
            </p:cNvSpPr>
            <p:nvPr isPhoto="0" userDrawn="0"/>
          </p:nvSpPr>
          <p:spPr bwMode="auto">
            <a:xfrm>
              <a:off x="2625" y="1175"/>
              <a:ext cx="450" cy="389"/>
            </a:xfrm>
            <a:prstGeom prst="rect">
              <a:avLst/>
            </a:prstGeom>
            <a:solidFill>
              <a:srgbClr val="D9D9D9"/>
            </a:solidFill>
          </p:spPr>
          <p:txBody>
            <a:bodyPr lIns="68581" tIns="34290" rIns="68581" bIns="34290"/>
            <a:lstStyle/>
            <a:p>
              <a:pPr lvl="0" algn="ctr">
                <a:defRPr/>
              </a:pPr>
              <a:r>
                <a:rPr sz="1200" i="1">
                  <a:latin typeface="Franklin Gothic Book"/>
                  <a:ea typeface="Times New Roman"/>
                </a:rPr>
                <a:t>Работник АУП</a:t>
              </a:r>
              <a:endParaRPr/>
            </a:p>
          </p:txBody>
        </p:sp>
        <p:sp>
          <p:nvSpPr>
            <p:cNvPr id="34" name="Shape 30752" hidden="0"/>
            <p:cNvSpPr>
              <a:spLocks noChangeShapeType="1"/>
            </p:cNvSpPr>
            <p:nvPr isPhoto="0" userDrawn="0"/>
          </p:nvSpPr>
          <p:spPr bwMode="auto">
            <a:xfrm>
              <a:off x="3210" y="1175"/>
              <a:ext cx="495" cy="389"/>
            </a:xfrm>
            <a:prstGeom prst="rect">
              <a:avLst/>
            </a:prstGeom>
            <a:solidFill>
              <a:srgbClr val="D9D9D9"/>
            </a:solidFill>
          </p:spPr>
          <p:txBody>
            <a:bodyPr lIns="68581" tIns="34290" rIns="68581" bIns="34290"/>
            <a:lstStyle/>
            <a:p>
              <a:pPr lvl="0" algn="ctr">
                <a:defRPr/>
              </a:pPr>
              <a:r>
                <a:rPr sz="1200" i="1">
                  <a:latin typeface="Franklin Gothic Book"/>
                  <a:ea typeface="Times New Roman"/>
                </a:rPr>
                <a:t>Работник АУП</a:t>
              </a:r>
              <a:endParaRPr/>
            </a:p>
          </p:txBody>
        </p:sp>
        <p:sp>
          <p:nvSpPr>
            <p:cNvPr id="35" name="Shape 30753" hidden="0"/>
            <p:cNvSpPr>
              <a:spLocks noChangeShapeType="1"/>
            </p:cNvSpPr>
            <p:nvPr isPhoto="0" userDrawn="0"/>
          </p:nvSpPr>
          <p:spPr bwMode="auto">
            <a:xfrm>
              <a:off x="1995" y="1565"/>
              <a:ext cx="495" cy="1569"/>
            </a:xfrm>
            <a:prstGeom prst="rect">
              <a:avLst/>
            </a:prstGeom>
            <a:solidFill>
              <a:srgbClr val="F2A4A7"/>
            </a:solidFill>
          </p:spPr>
          <p:txBody>
            <a:bodyPr lIns="68581" tIns="34290" rIns="68581" bIns="34290"/>
            <a:lstStyle/>
            <a:p>
              <a:pPr lvl="0" algn="ctr">
                <a:defRPr/>
              </a:pPr>
              <a:r>
                <a:rPr sz="1000">
                  <a:solidFill>
                    <a:srgbClr val="000000"/>
                  </a:solidFill>
                  <a:latin typeface="Times New Roman"/>
                  <a:ea typeface="Times New Roman"/>
                </a:rPr>
                <a:t>Анализ плана работы</a:t>
              </a:r>
              <a:endParaRPr/>
            </a:p>
          </p:txBody>
        </p:sp>
        <p:sp>
          <p:nvSpPr>
            <p:cNvPr id="36" name="Shape 30754" hidden="0"/>
            <p:cNvSpPr>
              <a:spLocks noChangeShapeType="1"/>
            </p:cNvSpPr>
            <p:nvPr isPhoto="0" userDrawn="0"/>
          </p:nvSpPr>
          <p:spPr bwMode="auto">
            <a:xfrm>
              <a:off x="2625" y="1565"/>
              <a:ext cx="450" cy="1569"/>
            </a:xfrm>
            <a:prstGeom prst="rect">
              <a:avLst/>
            </a:prstGeom>
            <a:solidFill>
              <a:srgbClr val="F2A4A7"/>
            </a:solidFill>
          </p:spPr>
          <p:txBody>
            <a:bodyPr lIns="68581" tIns="34290" rIns="68581" bIns="34290"/>
            <a:lstStyle/>
            <a:p>
              <a:pPr lvl="0" algn="ctr">
                <a:defRPr/>
              </a:pPr>
              <a:r>
                <a:rPr sz="1100">
                  <a:solidFill>
                    <a:srgbClr val="000000"/>
                  </a:solidFill>
                  <a:latin typeface="Times New Roman"/>
                  <a:ea typeface="Times New Roman"/>
                </a:rPr>
                <a:t>Работа с КС плана по методу канбан: </a:t>
              </a:r>
              <a:endParaRPr/>
            </a:p>
            <a:p>
              <a:pPr lvl="0" algn="ctr">
                <a:defRPr/>
              </a:pPr>
              <a:r>
                <a:rPr sz="1100">
                  <a:solidFill>
                    <a:srgbClr val="000000"/>
                  </a:solidFill>
                  <a:latin typeface="Times New Roman"/>
                  <a:ea typeface="Times New Roman"/>
                </a:rPr>
                <a:t>определение приоритетных задач</a:t>
              </a:r>
              <a:endParaRPr/>
            </a:p>
          </p:txBody>
        </p:sp>
        <p:sp>
          <p:nvSpPr>
            <p:cNvPr id="37" name="Shape 30755" hidden="0"/>
            <p:cNvSpPr>
              <a:spLocks noChangeShapeType="1"/>
            </p:cNvSpPr>
            <p:nvPr isPhoto="0" userDrawn="0"/>
          </p:nvSpPr>
          <p:spPr bwMode="auto">
            <a:xfrm>
              <a:off x="3210" y="1565"/>
              <a:ext cx="495" cy="1569"/>
            </a:xfrm>
            <a:prstGeom prst="rect">
              <a:avLst/>
            </a:prstGeom>
            <a:solidFill>
              <a:srgbClr val="F2A4A7"/>
            </a:solidFill>
          </p:spPr>
          <p:txBody>
            <a:bodyPr lIns="68581" tIns="34290" rIns="68581" bIns="34290"/>
            <a:lstStyle/>
            <a:p>
              <a:pPr lvl="0" algn="ctr">
                <a:defRPr/>
              </a:pPr>
              <a:r>
                <a:rPr sz="1000">
                  <a:solidFill>
                    <a:srgbClr val="000000"/>
                  </a:solidFill>
                  <a:latin typeface="Times New Roman"/>
                  <a:ea typeface="Times New Roman"/>
                </a:rPr>
                <a:t>Размещение плана работы на месяц на стенде техникума</a:t>
              </a:r>
              <a:endParaRPr/>
            </a:p>
          </p:txBody>
        </p:sp>
        <p:sp>
          <p:nvSpPr>
            <p:cNvPr id="38" name="Shape 30756" hidden="0"/>
            <p:cNvSpPr>
              <a:spLocks noChangeShapeType="1"/>
            </p:cNvSpPr>
            <p:nvPr isPhoto="0" userDrawn="0"/>
          </p:nvSpPr>
          <p:spPr bwMode="auto">
            <a:xfrm>
              <a:off x="1995" y="3134"/>
              <a:ext cx="495" cy="274"/>
            </a:xfrm>
            <a:prstGeom prst="rect">
              <a:avLst/>
            </a:prstGeom>
            <a:solidFill>
              <a:srgbClr val="FFFF00"/>
            </a:solidFill>
          </p:spPr>
          <p:txBody>
            <a:bodyPr lIns="68581" tIns="34290" rIns="68581" bIns="34290"/>
            <a:lstStyle/>
            <a:p>
              <a:pPr lvl="0" algn="ctr">
                <a:defRPr/>
              </a:pPr>
              <a:r>
                <a:rPr sz="1200">
                  <a:latin typeface="Franklin Gothic Book"/>
                  <a:ea typeface="Times New Roman"/>
                </a:rPr>
                <a:t>17- 19 мин</a:t>
              </a:r>
              <a:endParaRPr/>
            </a:p>
          </p:txBody>
        </p:sp>
        <p:sp>
          <p:nvSpPr>
            <p:cNvPr id="39" name="Shape 30757" hidden="0"/>
            <p:cNvSpPr>
              <a:spLocks noChangeShapeType="1"/>
            </p:cNvSpPr>
            <p:nvPr isPhoto="0" userDrawn="0"/>
          </p:nvSpPr>
          <p:spPr bwMode="auto">
            <a:xfrm>
              <a:off x="2625" y="3134"/>
              <a:ext cx="450" cy="274"/>
            </a:xfrm>
            <a:prstGeom prst="rect">
              <a:avLst/>
            </a:prstGeom>
            <a:solidFill>
              <a:srgbClr val="FFFF00"/>
            </a:solidFill>
          </p:spPr>
          <p:txBody>
            <a:bodyPr lIns="68581" tIns="34290" rIns="68581" bIns="34290"/>
            <a:lstStyle/>
            <a:p>
              <a:pPr lvl="0" algn="ctr">
                <a:defRPr/>
              </a:pPr>
              <a:r>
                <a:rPr sz="1200">
                  <a:latin typeface="Franklin Gothic Book"/>
                  <a:ea typeface="Times New Roman"/>
                </a:rPr>
                <a:t>5-7 мин</a:t>
              </a:r>
              <a:endParaRPr/>
            </a:p>
          </p:txBody>
        </p:sp>
        <p:sp>
          <p:nvSpPr>
            <p:cNvPr id="40" name="Shape 30758" hidden="0"/>
            <p:cNvSpPr>
              <a:spLocks noChangeShapeType="1"/>
            </p:cNvSpPr>
            <p:nvPr isPhoto="0" userDrawn="0"/>
          </p:nvSpPr>
          <p:spPr bwMode="auto">
            <a:xfrm>
              <a:off x="3210" y="3134"/>
              <a:ext cx="495" cy="274"/>
            </a:xfrm>
            <a:prstGeom prst="rect">
              <a:avLst/>
            </a:prstGeom>
            <a:solidFill>
              <a:srgbClr val="FFFF00"/>
            </a:solidFill>
          </p:spPr>
          <p:txBody>
            <a:bodyPr lIns="68581" tIns="34290" rIns="68581" bIns="34290"/>
            <a:lstStyle/>
            <a:p>
              <a:pPr lvl="0" algn="ctr">
                <a:defRPr/>
              </a:pPr>
              <a:r>
                <a:rPr sz="1200">
                  <a:solidFill>
                    <a:srgbClr val="000000"/>
                  </a:solidFill>
                  <a:latin typeface="Franklin Gothic Book"/>
                  <a:ea typeface="Times New Roman"/>
                </a:rPr>
                <a:t>2-3 мин</a:t>
              </a:r>
              <a:endParaRPr/>
            </a:p>
          </p:txBody>
        </p:sp>
        <p:sp>
          <p:nvSpPr>
            <p:cNvPr id="41" name="Shape 30759" hidden="0"/>
            <p:cNvSpPr>
              <a:spLocks noChangeShapeType="1"/>
            </p:cNvSpPr>
            <p:nvPr isPhoto="0" userDrawn="0"/>
          </p:nvSpPr>
          <p:spPr bwMode="auto">
            <a:xfrm>
              <a:off x="1995" y="1018"/>
              <a:ext cx="0" cy="239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2" name="Shape 30760" hidden="0"/>
            <p:cNvSpPr>
              <a:spLocks noChangeShapeType="1"/>
            </p:cNvSpPr>
            <p:nvPr isPhoto="0" userDrawn="0"/>
          </p:nvSpPr>
          <p:spPr bwMode="auto">
            <a:xfrm>
              <a:off x="2490" y="1018"/>
              <a:ext cx="0" cy="239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3" name="Shape 30761" hidden="0"/>
            <p:cNvSpPr>
              <a:spLocks noChangeShapeType="1"/>
            </p:cNvSpPr>
            <p:nvPr isPhoto="0" userDrawn="0"/>
          </p:nvSpPr>
          <p:spPr bwMode="auto">
            <a:xfrm>
              <a:off x="2625" y="1018"/>
              <a:ext cx="0" cy="239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4" name="Shape 30762" hidden="0"/>
            <p:cNvSpPr>
              <a:spLocks noChangeShapeType="1"/>
            </p:cNvSpPr>
            <p:nvPr isPhoto="0" userDrawn="0"/>
          </p:nvSpPr>
          <p:spPr bwMode="auto">
            <a:xfrm>
              <a:off x="3075" y="1018"/>
              <a:ext cx="0" cy="239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5" name="Shape 30763" hidden="0"/>
            <p:cNvSpPr>
              <a:spLocks noChangeShapeType="1"/>
            </p:cNvSpPr>
            <p:nvPr isPhoto="0" userDrawn="0"/>
          </p:nvSpPr>
          <p:spPr bwMode="auto">
            <a:xfrm>
              <a:off x="3210" y="1018"/>
              <a:ext cx="0" cy="239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6" name="Shape 30764" hidden="0"/>
            <p:cNvSpPr>
              <a:spLocks noChangeShapeType="1"/>
            </p:cNvSpPr>
            <p:nvPr isPhoto="0" userDrawn="0"/>
          </p:nvSpPr>
          <p:spPr bwMode="auto">
            <a:xfrm>
              <a:off x="3705" y="1018"/>
              <a:ext cx="0" cy="239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7" name="Shape 30765" hidden="0"/>
            <p:cNvSpPr>
              <a:spLocks noChangeShapeType="1"/>
            </p:cNvSpPr>
            <p:nvPr isPhoto="0" userDrawn="0"/>
          </p:nvSpPr>
          <p:spPr bwMode="auto">
            <a:xfrm>
              <a:off x="1995" y="1175"/>
              <a:ext cx="495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8" name="Shape 30766" hidden="0"/>
            <p:cNvSpPr>
              <a:spLocks noChangeShapeType="1"/>
            </p:cNvSpPr>
            <p:nvPr isPhoto="0" userDrawn="0"/>
          </p:nvSpPr>
          <p:spPr bwMode="auto">
            <a:xfrm>
              <a:off x="2625" y="1175"/>
              <a:ext cx="450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9" name="Shape 30767" hidden="0"/>
            <p:cNvSpPr>
              <a:spLocks noChangeShapeType="1"/>
            </p:cNvSpPr>
            <p:nvPr isPhoto="0" userDrawn="0"/>
          </p:nvSpPr>
          <p:spPr bwMode="auto">
            <a:xfrm>
              <a:off x="3210" y="1175"/>
              <a:ext cx="495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0" name="Shape 30768" hidden="0"/>
            <p:cNvSpPr>
              <a:spLocks noChangeShapeType="1"/>
            </p:cNvSpPr>
            <p:nvPr isPhoto="0" userDrawn="0"/>
          </p:nvSpPr>
          <p:spPr bwMode="auto">
            <a:xfrm>
              <a:off x="1995" y="1565"/>
              <a:ext cx="495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1" name="Shape 30769" hidden="0"/>
            <p:cNvSpPr>
              <a:spLocks noChangeShapeType="1"/>
            </p:cNvSpPr>
            <p:nvPr isPhoto="0" userDrawn="0"/>
          </p:nvSpPr>
          <p:spPr bwMode="auto">
            <a:xfrm>
              <a:off x="2625" y="1565"/>
              <a:ext cx="450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2" name="Shape 30770" hidden="0"/>
            <p:cNvSpPr>
              <a:spLocks noChangeShapeType="1"/>
            </p:cNvSpPr>
            <p:nvPr isPhoto="0" userDrawn="0"/>
          </p:nvSpPr>
          <p:spPr bwMode="auto">
            <a:xfrm>
              <a:off x="3210" y="1565"/>
              <a:ext cx="495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3" name="Shape 30771" hidden="0"/>
            <p:cNvSpPr>
              <a:spLocks noChangeShapeType="1"/>
            </p:cNvSpPr>
            <p:nvPr isPhoto="0" userDrawn="0"/>
          </p:nvSpPr>
          <p:spPr bwMode="auto">
            <a:xfrm>
              <a:off x="1995" y="3134"/>
              <a:ext cx="495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4" name="Shape 30772" hidden="0"/>
            <p:cNvSpPr>
              <a:spLocks noChangeShapeType="1"/>
            </p:cNvSpPr>
            <p:nvPr isPhoto="0" userDrawn="0"/>
          </p:nvSpPr>
          <p:spPr bwMode="auto">
            <a:xfrm>
              <a:off x="2625" y="3134"/>
              <a:ext cx="450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5" name="Shape 30773" hidden="0"/>
            <p:cNvSpPr>
              <a:spLocks noChangeShapeType="1"/>
            </p:cNvSpPr>
            <p:nvPr isPhoto="0" userDrawn="0"/>
          </p:nvSpPr>
          <p:spPr bwMode="auto">
            <a:xfrm>
              <a:off x="3210" y="3134"/>
              <a:ext cx="495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6" name="Shape 30774" hidden="0"/>
            <p:cNvSpPr>
              <a:spLocks noChangeShapeType="1"/>
            </p:cNvSpPr>
            <p:nvPr isPhoto="0" userDrawn="0"/>
          </p:nvSpPr>
          <p:spPr bwMode="auto">
            <a:xfrm>
              <a:off x="1860" y="1018"/>
              <a:ext cx="0" cy="239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7" name="Shape 30775" hidden="0"/>
            <p:cNvSpPr>
              <a:spLocks noChangeShapeType="1"/>
            </p:cNvSpPr>
            <p:nvPr isPhoto="0" userDrawn="0"/>
          </p:nvSpPr>
          <p:spPr bwMode="auto">
            <a:xfrm>
              <a:off x="3840" y="1018"/>
              <a:ext cx="0" cy="239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8" name="Shape 30776" hidden="0"/>
            <p:cNvSpPr>
              <a:spLocks noChangeShapeType="1"/>
            </p:cNvSpPr>
            <p:nvPr isPhoto="0" userDrawn="0"/>
          </p:nvSpPr>
          <p:spPr bwMode="auto">
            <a:xfrm>
              <a:off x="1860" y="1018"/>
              <a:ext cx="1980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9" name="Shape 30777" hidden="0"/>
            <p:cNvSpPr>
              <a:spLocks noChangeShapeType="1"/>
            </p:cNvSpPr>
            <p:nvPr isPhoto="0" userDrawn="0"/>
          </p:nvSpPr>
          <p:spPr bwMode="auto">
            <a:xfrm>
              <a:off x="1860" y="3408"/>
              <a:ext cx="1980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60" name="Стрелка вправо 31" hidden="0"/>
          <p:cNvSpPr>
            <a:spLocks noChangeShapeType="1" noGrp="1"/>
          </p:cNvSpPr>
          <p:nvPr isPhoto="0" userDrawn="0"/>
        </p:nvSpPr>
        <p:spPr bwMode="auto">
          <a:xfrm>
            <a:off x="3944937" y="3444875"/>
            <a:ext cx="192087" cy="2476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6784E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rotWithShape="0" algn="ctr">
              <a:srgbClr val="4E3B30">
                <a:alpha val="59607"/>
              </a:srgbClr>
            </a:outerShdw>
          </a:effectLst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61" name="Стрелка вправо 32" hidden="0"/>
          <p:cNvSpPr>
            <a:spLocks noChangeShapeType="1" noGrp="1"/>
          </p:cNvSpPr>
          <p:nvPr isPhoto="0" userDrawn="0"/>
        </p:nvSpPr>
        <p:spPr bwMode="auto">
          <a:xfrm>
            <a:off x="4914900" y="3408362"/>
            <a:ext cx="192087" cy="2476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6784E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rotWithShape="0" algn="ctr">
              <a:srgbClr val="4E3B30">
                <a:alpha val="59607"/>
              </a:srgbClr>
            </a:outerShdw>
          </a:effectLst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62" name="Стрелка вправо 3" hidden="0"/>
          <p:cNvSpPr>
            <a:spLocks noChangeShapeType="1" noGrp="1"/>
          </p:cNvSpPr>
          <p:nvPr isPhoto="0" userDrawn="0"/>
        </p:nvSpPr>
        <p:spPr bwMode="auto">
          <a:xfrm>
            <a:off x="1763712" y="3382962"/>
            <a:ext cx="401637" cy="48418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1E768C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63" name="Стрелка вправо 6" hidden="0"/>
          <p:cNvSpPr>
            <a:spLocks noChangeShapeType="1" noGrp="1"/>
          </p:cNvSpPr>
          <p:nvPr isPhoto="0" userDrawn="0"/>
        </p:nvSpPr>
        <p:spPr bwMode="auto">
          <a:xfrm>
            <a:off x="7048500" y="3346450"/>
            <a:ext cx="527050" cy="48418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>
            <a:solidFill>
              <a:srgbClr val="1E768C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64" name="TextBox 8" hidden="0"/>
          <p:cNvSpPr>
            <a:spLocks noAdjustHandles="0" noChangeArrowheads="0"/>
          </p:cNvSpPr>
          <p:nvPr isPhoto="0" userDrawn="0"/>
        </p:nvSpPr>
        <p:spPr bwMode="auto">
          <a:xfrm>
            <a:off x="1377950" y="3040062"/>
            <a:ext cx="298450" cy="120015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>
              <a:defRPr/>
            </a:pPr>
            <a:r>
              <a:rPr lang="ru-RU">
                <a:solidFill>
                  <a:srgbClr val="000000"/>
                </a:solidFill>
              </a:rPr>
              <a:t>ВХОД</a:t>
            </a:r>
            <a:endParaRPr/>
          </a:p>
        </p:txBody>
      </p:sp>
      <p:sp>
        <p:nvSpPr>
          <p:cNvPr id="65" name="TextBox 12" hidden="0"/>
          <p:cNvSpPr>
            <a:spLocks noAdjustHandles="0" noChangeArrowheads="0"/>
          </p:cNvSpPr>
          <p:nvPr isPhoto="0" userDrawn="0"/>
        </p:nvSpPr>
        <p:spPr bwMode="auto">
          <a:xfrm>
            <a:off x="7575550" y="2974975"/>
            <a:ext cx="144462" cy="1476375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>
              <a:defRPr/>
            </a:pPr>
            <a:r>
              <a:rPr lang="ru-RU">
                <a:solidFill>
                  <a:srgbClr val="000000"/>
                </a:solidFill>
              </a:rPr>
              <a:t>ВЫХОД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ChangeShapeType="1" noGrp="1"/>
          </p:cNvSpPr>
          <p:nvPr isPhoto="0" userDrawn="0">
            <p:ph type="title" hasCustomPrompt="0"/>
          </p:nvPr>
        </p:nvSpPr>
        <p:spPr bwMode="auto">
          <a:xfrm>
            <a:off x="458787" y="673100"/>
            <a:ext cx="7886700" cy="373062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1pPr>
            <a:lvl2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2pPr>
            <a:lvl3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3pPr>
            <a:lvl4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4pPr>
            <a:lvl5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5pPr>
          </a:lstStyle>
          <a:p>
            <a:pPr marL="0" lvl="0" indent="0">
              <a:buNone/>
              <a:defRPr/>
            </a:pPr>
            <a:r>
              <a:rPr sz="2800"/>
              <a:t>КАРТА ЦЕЛЕВОГО СОСТОЯНИЯ</a:t>
            </a:r>
            <a:endParaRPr/>
          </a:p>
        </p:txBody>
      </p:sp>
      <p:grpSp>
        <p:nvGrpSpPr>
          <p:cNvPr id="5" name="Объект 4" hidden="0"/>
          <p:cNvGrpSpPr/>
          <p:nvPr isPhoto="0" userDrawn="0"/>
        </p:nvGrpSpPr>
        <p:grpSpPr bwMode="auto">
          <a:xfrm>
            <a:off x="498475" y="1344612"/>
            <a:ext cx="7886700" cy="571500"/>
            <a:chOff x="314" y="847"/>
            <a:chExt cx="4968" cy="360"/>
          </a:xfrm>
        </p:grpSpPr>
        <p:sp>
          <p:nvSpPr>
            <p:cNvPr id="6" name="Shape 31748" hidden="0"/>
            <p:cNvSpPr>
              <a:spLocks noChangeShapeType="1"/>
            </p:cNvSpPr>
            <p:nvPr isPhoto="0" userDrawn="0"/>
          </p:nvSpPr>
          <p:spPr bwMode="auto">
            <a:xfrm>
              <a:off x="314" y="847"/>
              <a:ext cx="332" cy="12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>
                <a:defRPr/>
              </a:pPr>
              <a:endParaRPr/>
            </a:p>
          </p:txBody>
        </p:sp>
        <p:sp>
          <p:nvSpPr>
            <p:cNvPr id="7" name="Shape 31749" hidden="0"/>
            <p:cNvSpPr>
              <a:spLocks noChangeShapeType="1"/>
            </p:cNvSpPr>
            <p:nvPr isPhoto="0" userDrawn="0"/>
          </p:nvSpPr>
          <p:spPr bwMode="auto">
            <a:xfrm>
              <a:off x="646" y="847"/>
              <a:ext cx="1281" cy="12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 lvl="0">
                <a:lnSpc>
                  <a:spcPts val="700"/>
                </a:lnSpc>
                <a:defRPr/>
              </a:pPr>
              <a:r>
                <a:rPr sz="1200">
                  <a:latin typeface="Times New Roman"/>
                  <a:ea typeface="Times New Roman"/>
                </a:rPr>
                <a:t>Исполнитель</a:t>
              </a:r>
              <a:endParaRPr/>
            </a:p>
          </p:txBody>
        </p:sp>
        <p:sp>
          <p:nvSpPr>
            <p:cNvPr id="8" name="Shape 31750" hidden="0"/>
            <p:cNvSpPr>
              <a:spLocks noChangeShapeType="1"/>
            </p:cNvSpPr>
            <p:nvPr isPhoto="0" userDrawn="0"/>
          </p:nvSpPr>
          <p:spPr bwMode="auto">
            <a:xfrm>
              <a:off x="1927" y="847"/>
              <a:ext cx="404" cy="36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>
                <a:defRPr/>
              </a:pPr>
              <a:endParaRPr/>
            </a:p>
          </p:txBody>
        </p:sp>
        <p:sp>
          <p:nvSpPr>
            <p:cNvPr id="9" name="Shape 31751" hidden="0"/>
            <p:cNvSpPr>
              <a:spLocks noChangeShapeType="1"/>
            </p:cNvSpPr>
            <p:nvPr isPhoto="0" userDrawn="0"/>
          </p:nvSpPr>
          <p:spPr bwMode="auto">
            <a:xfrm>
              <a:off x="2331" y="847"/>
              <a:ext cx="2951" cy="12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>
                <a:defRPr/>
              </a:pPr>
              <a:endParaRPr/>
            </a:p>
          </p:txBody>
        </p:sp>
        <p:sp>
          <p:nvSpPr>
            <p:cNvPr id="10" name="Shape 31752" hidden="0"/>
            <p:cNvSpPr>
              <a:spLocks noChangeShapeType="1"/>
            </p:cNvSpPr>
            <p:nvPr isPhoto="0" userDrawn="0"/>
          </p:nvSpPr>
          <p:spPr bwMode="auto">
            <a:xfrm>
              <a:off x="314" y="967"/>
              <a:ext cx="332" cy="12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>
                <a:defRPr/>
              </a:pPr>
              <a:endParaRPr/>
            </a:p>
          </p:txBody>
        </p:sp>
        <p:sp>
          <p:nvSpPr>
            <p:cNvPr id="11" name="Shape 31753" hidden="0"/>
            <p:cNvSpPr>
              <a:spLocks noChangeShapeType="1"/>
            </p:cNvSpPr>
            <p:nvPr isPhoto="0" userDrawn="0"/>
          </p:nvSpPr>
          <p:spPr bwMode="auto">
            <a:xfrm>
              <a:off x="646" y="967"/>
              <a:ext cx="1281" cy="12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 lvl="0">
                <a:lnSpc>
                  <a:spcPts val="700"/>
                </a:lnSpc>
                <a:defRPr/>
              </a:pPr>
              <a:r>
                <a:rPr sz="1200">
                  <a:latin typeface="Times New Roman"/>
                  <a:ea typeface="Times New Roman"/>
                </a:rPr>
                <a:t>Описание шага процесса</a:t>
              </a:r>
              <a:endParaRPr/>
            </a:p>
          </p:txBody>
        </p:sp>
        <p:sp>
          <p:nvSpPr>
            <p:cNvPr id="12" name="Shape 31754" hidden="0"/>
            <p:cNvSpPr>
              <a:spLocks noChangeShapeType="1"/>
            </p:cNvSpPr>
            <p:nvPr isPhoto="0" userDrawn="0"/>
          </p:nvSpPr>
          <p:spPr bwMode="auto">
            <a:xfrm>
              <a:off x="2331" y="967"/>
              <a:ext cx="2951" cy="12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 lvl="0">
                <a:lnSpc>
                  <a:spcPts val="700"/>
                </a:lnSpc>
                <a:defRPr/>
              </a:pPr>
              <a:r>
                <a:rPr sz="1200">
                  <a:latin typeface="Times New Roman"/>
                  <a:ea typeface="Times New Roman"/>
                </a:rPr>
                <a:t>Доработка</a:t>
              </a:r>
              <a:r>
                <a:rPr sz="900">
                  <a:latin typeface="Times New Roman"/>
                  <a:ea typeface="Times New Roman"/>
                </a:rPr>
                <a:t>                                           </a:t>
              </a:r>
              <a:r>
                <a:rPr sz="1200">
                  <a:latin typeface="Times New Roman"/>
                  <a:ea typeface="Times New Roman"/>
                </a:rPr>
                <a:t>Потери/проблемы</a:t>
              </a:r>
              <a:endParaRPr/>
            </a:p>
          </p:txBody>
        </p:sp>
        <p:sp>
          <p:nvSpPr>
            <p:cNvPr id="13" name="Shape 31755" hidden="0"/>
            <p:cNvSpPr>
              <a:spLocks noChangeShapeType="1"/>
            </p:cNvSpPr>
            <p:nvPr isPhoto="0" userDrawn="0"/>
          </p:nvSpPr>
          <p:spPr bwMode="auto">
            <a:xfrm>
              <a:off x="314" y="1087"/>
              <a:ext cx="332" cy="12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>
                <a:defRPr/>
              </a:pPr>
              <a:endParaRPr/>
            </a:p>
          </p:txBody>
        </p:sp>
        <p:sp>
          <p:nvSpPr>
            <p:cNvPr id="14" name="Shape 31756" hidden="0"/>
            <p:cNvSpPr>
              <a:spLocks noChangeShapeType="1"/>
            </p:cNvSpPr>
            <p:nvPr isPhoto="0" userDrawn="0"/>
          </p:nvSpPr>
          <p:spPr bwMode="auto">
            <a:xfrm>
              <a:off x="646" y="1087"/>
              <a:ext cx="1281" cy="12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 lvl="0">
                <a:lnSpc>
                  <a:spcPts val="700"/>
                </a:lnSpc>
                <a:defRPr/>
              </a:pPr>
              <a:r>
                <a:rPr sz="1200">
                  <a:latin typeface="Times New Roman"/>
                  <a:ea typeface="Times New Roman"/>
                </a:rPr>
                <a:t>Продолжительность</a:t>
              </a:r>
              <a:endParaRPr/>
            </a:p>
          </p:txBody>
        </p:sp>
        <p:sp>
          <p:nvSpPr>
            <p:cNvPr id="15" name="Shape 31757" hidden="0"/>
            <p:cNvSpPr>
              <a:spLocks noChangeShapeType="1"/>
            </p:cNvSpPr>
            <p:nvPr isPhoto="0" userDrawn="0"/>
          </p:nvSpPr>
          <p:spPr bwMode="auto">
            <a:xfrm>
              <a:off x="2331" y="1087"/>
              <a:ext cx="2951" cy="120"/>
            </a:xfrm>
            <a:prstGeom prst="rect">
              <a:avLst/>
            </a:prstGeom>
            <a:noFill/>
          </p:spPr>
          <p:txBody>
            <a:bodyPr lIns="68580" tIns="34293" rIns="68580" bIns="34293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6" name="Прямоугольник 5" hidden="0"/>
          <p:cNvSpPr>
            <a:spLocks noChangeShapeType="1" noGrp="1"/>
          </p:cNvSpPr>
          <p:nvPr isPhoto="0" userDrawn="0"/>
        </p:nvSpPr>
        <p:spPr bwMode="auto">
          <a:xfrm>
            <a:off x="420687" y="1382712"/>
            <a:ext cx="519112" cy="123825"/>
          </a:xfrm>
          <a:prstGeom prst="rect">
            <a:avLst/>
          </a:prstGeom>
          <a:solidFill>
            <a:srgbClr val="D9D9D9"/>
          </a:solidFill>
          <a:ln w="25400">
            <a:solidFill>
              <a:srgbClr val="7F7F7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7" name="Прямоугольник 7" hidden="0"/>
          <p:cNvSpPr>
            <a:spLocks noChangeShapeType="1" noGrp="1"/>
          </p:cNvSpPr>
          <p:nvPr isPhoto="0" userDrawn="0"/>
        </p:nvSpPr>
        <p:spPr bwMode="auto">
          <a:xfrm>
            <a:off x="420687" y="1508125"/>
            <a:ext cx="519112" cy="123825"/>
          </a:xfrm>
          <a:prstGeom prst="rect">
            <a:avLst/>
          </a:prstGeom>
          <a:solidFill>
            <a:srgbClr val="F2A4A7"/>
          </a:solidFill>
          <a:ln w="25400">
            <a:solidFill>
              <a:srgbClr val="7F7F7F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8" name="Прямоугольник 9" hidden="0"/>
          <p:cNvSpPr>
            <a:spLocks noChangeShapeType="1" noGrp="1"/>
          </p:cNvSpPr>
          <p:nvPr isPhoto="0" userDrawn="0"/>
        </p:nvSpPr>
        <p:spPr bwMode="auto">
          <a:xfrm>
            <a:off x="420687" y="1611312"/>
            <a:ext cx="519112" cy="161925"/>
          </a:xfrm>
          <a:prstGeom prst="rect">
            <a:avLst/>
          </a:prstGeom>
          <a:solidFill>
            <a:srgbClr val="FFFF79"/>
          </a:solidFill>
          <a:ln w="19050">
            <a:solidFill>
              <a:srgbClr val="7F7F7F"/>
            </a:solidFill>
            <a:round/>
            <a:headEnd/>
            <a:tailEnd/>
          </a:ln>
          <a:effectLst>
            <a:outerShdw rotWithShape="0" algn="ctr">
              <a:srgbClr val="4E3B30">
                <a:alpha val="59607"/>
              </a:srgbClr>
            </a:outerShdw>
          </a:effectLst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9" name="Выгнутая вверх стрелка 10" hidden="0"/>
          <p:cNvSpPr>
            <a:spLocks noChangeShapeType="1" noGrp="1"/>
          </p:cNvSpPr>
          <p:nvPr isPhoto="0" userDrawn="0"/>
        </p:nvSpPr>
        <p:spPr bwMode="auto">
          <a:xfrm flipH="1">
            <a:off x="3132137" y="1444625"/>
            <a:ext cx="577849" cy="328612"/>
          </a:xfrm>
          <a:prstGeom prst="curvedDownArrow">
            <a:avLst>
              <a:gd name="adj1" fmla="val 44722"/>
              <a:gd name="adj2" fmla="val 86550"/>
              <a:gd name="adj3" fmla="val 39326"/>
            </a:avLst>
          </a:prstGeom>
          <a:solidFill>
            <a:srgbClr val="FF0000"/>
          </a:solidFill>
          <a:ln w="25400">
            <a:solidFill>
              <a:srgbClr val="C0000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20" name="Пятно 2 11" hidden="0"/>
          <p:cNvSpPr>
            <a:spLocks noChangeShapeType="1" noGrp="1"/>
          </p:cNvSpPr>
          <p:nvPr isPhoto="0" userDrawn="0"/>
        </p:nvSpPr>
        <p:spPr bwMode="auto">
          <a:xfrm>
            <a:off x="4932362" y="1382712"/>
            <a:ext cx="647700" cy="390525"/>
          </a:xfrm>
          <a:prstGeom prst="irregularSeal2">
            <a:avLst/>
          </a:prstGeom>
          <a:solidFill>
            <a:srgbClr val="FF0000"/>
          </a:solidFill>
          <a:ln w="25400">
            <a:solidFill>
              <a:srgbClr val="C0000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grpSp>
        <p:nvGrpSpPr>
          <p:cNvPr id="21" name="Таблица 12" hidden="0"/>
          <p:cNvGrpSpPr/>
          <p:nvPr isPhoto="0" userDrawn="0"/>
        </p:nvGrpSpPr>
        <p:grpSpPr bwMode="auto">
          <a:xfrm>
            <a:off x="250825" y="2420937"/>
            <a:ext cx="8567737" cy="2662237"/>
            <a:chOff x="158" y="1525"/>
            <a:chExt cx="5397" cy="1677"/>
          </a:xfrm>
        </p:grpSpPr>
        <p:sp>
          <p:nvSpPr>
            <p:cNvPr id="22" name="Shape 31764" hidden="0"/>
            <p:cNvSpPr>
              <a:spLocks noChangeShapeType="1"/>
            </p:cNvSpPr>
            <p:nvPr isPhoto="0" userDrawn="0"/>
          </p:nvSpPr>
          <p:spPr bwMode="auto">
            <a:xfrm>
              <a:off x="158" y="1525"/>
              <a:ext cx="102" cy="1677"/>
            </a:xfrm>
            <a:prstGeom prst="rect">
              <a:avLst/>
            </a:prstGeom>
            <a:noFill/>
          </p:spPr>
          <p:txBody>
            <a:bodyPr lIns="68595" tIns="34298" rIns="68595" bIns="34298"/>
            <a:lstStyle/>
            <a:p>
              <a:pPr>
                <a:defRPr/>
              </a:pPr>
              <a:endParaRPr/>
            </a:p>
          </p:txBody>
        </p:sp>
        <p:sp>
          <p:nvSpPr>
            <p:cNvPr id="23" name="Shape 31765" hidden="0"/>
            <p:cNvSpPr>
              <a:spLocks noChangeShapeType="1"/>
            </p:cNvSpPr>
            <p:nvPr isPhoto="0" userDrawn="0"/>
          </p:nvSpPr>
          <p:spPr bwMode="auto">
            <a:xfrm>
              <a:off x="260" y="1525"/>
              <a:ext cx="804" cy="149"/>
            </a:xfrm>
            <a:prstGeom prst="rect">
              <a:avLst/>
            </a:prstGeom>
            <a:solidFill>
              <a:schemeClr val="lt1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100" b="1">
                  <a:latin typeface="Times New Roman"/>
                  <a:ea typeface="Times New Roman"/>
                </a:rPr>
                <a:t>Шаг 1 и 2</a:t>
              </a:r>
              <a:endParaRPr/>
            </a:p>
          </p:txBody>
        </p:sp>
        <p:sp>
          <p:nvSpPr>
            <p:cNvPr id="24" name="Shape 31766" hidden="0"/>
            <p:cNvSpPr>
              <a:spLocks noChangeShapeType="1"/>
            </p:cNvSpPr>
            <p:nvPr isPhoto="0" userDrawn="0"/>
          </p:nvSpPr>
          <p:spPr bwMode="auto">
            <a:xfrm>
              <a:off x="1064" y="1525"/>
              <a:ext cx="272" cy="1677"/>
            </a:xfrm>
            <a:prstGeom prst="rect">
              <a:avLst/>
            </a:prstGeom>
            <a:noFill/>
          </p:spPr>
          <p:txBody>
            <a:bodyPr lIns="68595" tIns="34298" rIns="68595" bIns="34298"/>
            <a:lstStyle/>
            <a:p>
              <a:pPr>
                <a:defRPr/>
              </a:pPr>
              <a:endParaRPr/>
            </a:p>
          </p:txBody>
        </p:sp>
        <p:sp>
          <p:nvSpPr>
            <p:cNvPr id="25" name="Shape 31767" hidden="0"/>
            <p:cNvSpPr>
              <a:spLocks noChangeShapeType="1"/>
            </p:cNvSpPr>
            <p:nvPr isPhoto="0" userDrawn="0"/>
          </p:nvSpPr>
          <p:spPr bwMode="auto">
            <a:xfrm>
              <a:off x="1336" y="1525"/>
              <a:ext cx="817" cy="149"/>
            </a:xfrm>
            <a:prstGeom prst="rect">
              <a:avLst/>
            </a:prstGeom>
            <a:solidFill>
              <a:schemeClr val="lt1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100" b="1">
                  <a:latin typeface="Times New Roman"/>
                  <a:ea typeface="Times New Roman"/>
                </a:rPr>
                <a:t>Шаг 7</a:t>
              </a:r>
              <a:endParaRPr/>
            </a:p>
          </p:txBody>
        </p:sp>
        <p:sp>
          <p:nvSpPr>
            <p:cNvPr id="26" name="Shape 31768" hidden="0"/>
            <p:cNvSpPr>
              <a:spLocks noChangeShapeType="1"/>
            </p:cNvSpPr>
            <p:nvPr isPhoto="0" userDrawn="0"/>
          </p:nvSpPr>
          <p:spPr bwMode="auto">
            <a:xfrm>
              <a:off x="2153" y="1525"/>
              <a:ext cx="272" cy="1677"/>
            </a:xfrm>
            <a:prstGeom prst="rect">
              <a:avLst/>
            </a:prstGeom>
            <a:noFill/>
          </p:spPr>
          <p:txBody>
            <a:bodyPr lIns="68595" tIns="34298" rIns="68595" bIns="34298"/>
            <a:lstStyle/>
            <a:p>
              <a:pPr>
                <a:defRPr/>
              </a:pPr>
              <a:endParaRPr/>
            </a:p>
          </p:txBody>
        </p:sp>
        <p:sp>
          <p:nvSpPr>
            <p:cNvPr id="27" name="Shape 31769" hidden="0"/>
            <p:cNvSpPr>
              <a:spLocks noChangeShapeType="1"/>
            </p:cNvSpPr>
            <p:nvPr isPhoto="0" userDrawn="0"/>
          </p:nvSpPr>
          <p:spPr bwMode="auto">
            <a:xfrm>
              <a:off x="2425" y="1525"/>
              <a:ext cx="816" cy="149"/>
            </a:xfrm>
            <a:prstGeom prst="rect">
              <a:avLst/>
            </a:prstGeom>
            <a:solidFill>
              <a:schemeClr val="lt1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100" b="1">
                  <a:latin typeface="Times New Roman"/>
                  <a:ea typeface="Times New Roman"/>
                </a:rPr>
                <a:t>Шаг 5</a:t>
              </a:r>
              <a:endParaRPr/>
            </a:p>
          </p:txBody>
        </p:sp>
        <p:sp>
          <p:nvSpPr>
            <p:cNvPr id="28" name="Shape 31770" hidden="0"/>
            <p:cNvSpPr>
              <a:spLocks noChangeShapeType="1"/>
            </p:cNvSpPr>
            <p:nvPr isPhoto="0" userDrawn="0"/>
          </p:nvSpPr>
          <p:spPr bwMode="auto">
            <a:xfrm>
              <a:off x="3241" y="1525"/>
              <a:ext cx="318" cy="1677"/>
            </a:xfrm>
            <a:prstGeom prst="rect">
              <a:avLst/>
            </a:prstGeom>
            <a:noFill/>
          </p:spPr>
          <p:txBody>
            <a:bodyPr lIns="68595" tIns="34298" rIns="68595" bIns="34298"/>
            <a:lstStyle/>
            <a:p>
              <a:pPr>
                <a:defRPr/>
              </a:pPr>
              <a:endParaRPr/>
            </a:p>
          </p:txBody>
        </p:sp>
        <p:sp>
          <p:nvSpPr>
            <p:cNvPr id="29" name="Shape 31771" hidden="0"/>
            <p:cNvSpPr>
              <a:spLocks noChangeShapeType="1"/>
            </p:cNvSpPr>
            <p:nvPr isPhoto="0" userDrawn="0"/>
          </p:nvSpPr>
          <p:spPr bwMode="auto">
            <a:xfrm>
              <a:off x="3559" y="1525"/>
              <a:ext cx="816" cy="149"/>
            </a:xfrm>
            <a:prstGeom prst="rect">
              <a:avLst/>
            </a:prstGeom>
            <a:solidFill>
              <a:schemeClr val="lt1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100" b="1">
                  <a:latin typeface="Times New Roman"/>
                  <a:ea typeface="Times New Roman"/>
                </a:rPr>
                <a:t>Шаг 8</a:t>
              </a:r>
              <a:endParaRPr/>
            </a:p>
          </p:txBody>
        </p:sp>
        <p:sp>
          <p:nvSpPr>
            <p:cNvPr id="30" name="Shape 31772" hidden="0"/>
            <p:cNvSpPr>
              <a:spLocks noChangeShapeType="1"/>
            </p:cNvSpPr>
            <p:nvPr isPhoto="0" userDrawn="0"/>
          </p:nvSpPr>
          <p:spPr bwMode="auto">
            <a:xfrm>
              <a:off x="4375" y="1525"/>
              <a:ext cx="318" cy="1677"/>
            </a:xfrm>
            <a:prstGeom prst="rect">
              <a:avLst/>
            </a:prstGeom>
            <a:noFill/>
          </p:spPr>
          <p:txBody>
            <a:bodyPr lIns="68595" tIns="34298" rIns="68595" bIns="34298"/>
            <a:lstStyle/>
            <a:p>
              <a:pPr>
                <a:defRPr/>
              </a:pPr>
              <a:endParaRPr/>
            </a:p>
          </p:txBody>
        </p:sp>
        <p:sp>
          <p:nvSpPr>
            <p:cNvPr id="31" name="Shape 31773" hidden="0"/>
            <p:cNvSpPr>
              <a:spLocks noChangeShapeType="1"/>
            </p:cNvSpPr>
            <p:nvPr isPhoto="0" userDrawn="0"/>
          </p:nvSpPr>
          <p:spPr bwMode="auto">
            <a:xfrm>
              <a:off x="4693" y="1525"/>
              <a:ext cx="862" cy="149"/>
            </a:xfrm>
            <a:prstGeom prst="rect">
              <a:avLst/>
            </a:prstGeom>
            <a:solidFill>
              <a:schemeClr val="lt1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100" b="1">
                  <a:latin typeface="Times New Roman"/>
                  <a:ea typeface="Times New Roman"/>
                </a:rPr>
                <a:t> Шаг 6</a:t>
              </a:r>
              <a:endParaRPr/>
            </a:p>
          </p:txBody>
        </p:sp>
        <p:sp>
          <p:nvSpPr>
            <p:cNvPr id="32" name="Shape 31774" hidden="0"/>
            <p:cNvSpPr>
              <a:spLocks noChangeShapeType="1"/>
            </p:cNvSpPr>
            <p:nvPr isPhoto="0" userDrawn="0"/>
          </p:nvSpPr>
          <p:spPr bwMode="auto">
            <a:xfrm>
              <a:off x="260" y="1674"/>
              <a:ext cx="804" cy="273"/>
            </a:xfrm>
            <a:prstGeom prst="rect">
              <a:avLst/>
            </a:prstGeom>
            <a:solidFill>
              <a:srgbClr val="D9D9D9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200">
                  <a:latin typeface="Times New Roman"/>
                  <a:ea typeface="Times New Roman"/>
                </a:rPr>
                <a:t>Работник АУП</a:t>
              </a:r>
              <a:endParaRPr/>
            </a:p>
          </p:txBody>
        </p:sp>
        <p:sp>
          <p:nvSpPr>
            <p:cNvPr id="33" name="Shape 31775" hidden="0"/>
            <p:cNvSpPr>
              <a:spLocks noChangeShapeType="1"/>
            </p:cNvSpPr>
            <p:nvPr isPhoto="0" userDrawn="0"/>
          </p:nvSpPr>
          <p:spPr bwMode="auto">
            <a:xfrm>
              <a:off x="1336" y="1674"/>
              <a:ext cx="817" cy="273"/>
            </a:xfrm>
            <a:prstGeom prst="rect">
              <a:avLst/>
            </a:prstGeom>
            <a:solidFill>
              <a:srgbClr val="D9D9D9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200">
                  <a:latin typeface="Times New Roman"/>
                  <a:ea typeface="Times New Roman"/>
                </a:rPr>
                <a:t>Секретарь руководителя</a:t>
              </a:r>
              <a:endParaRPr/>
            </a:p>
          </p:txBody>
        </p:sp>
        <p:sp>
          <p:nvSpPr>
            <p:cNvPr id="34" name="Shape 31776" hidden="0"/>
            <p:cNvSpPr>
              <a:spLocks noChangeShapeType="1"/>
            </p:cNvSpPr>
            <p:nvPr isPhoto="0" userDrawn="0"/>
          </p:nvSpPr>
          <p:spPr bwMode="auto">
            <a:xfrm>
              <a:off x="2425" y="1674"/>
              <a:ext cx="816" cy="273"/>
            </a:xfrm>
            <a:prstGeom prst="rect">
              <a:avLst/>
            </a:prstGeom>
            <a:solidFill>
              <a:srgbClr val="D9D9D9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200">
                  <a:latin typeface="Times New Roman"/>
                  <a:ea typeface="Times New Roman"/>
                </a:rPr>
                <a:t>Директор, </a:t>
              </a:r>
              <a:endParaRPr/>
            </a:p>
            <a:p>
              <a:pPr lvl="0" algn="ctr">
                <a:defRPr/>
              </a:pPr>
              <a:r>
                <a:rPr sz="1200">
                  <a:latin typeface="Times New Roman"/>
                  <a:ea typeface="Times New Roman"/>
                </a:rPr>
                <a:t>работники АУП</a:t>
              </a:r>
              <a:endParaRPr/>
            </a:p>
          </p:txBody>
        </p:sp>
        <p:sp>
          <p:nvSpPr>
            <p:cNvPr id="35" name="Shape 31777" hidden="0"/>
            <p:cNvSpPr>
              <a:spLocks noChangeShapeType="1"/>
            </p:cNvSpPr>
            <p:nvPr isPhoto="0" userDrawn="0"/>
          </p:nvSpPr>
          <p:spPr bwMode="auto">
            <a:xfrm>
              <a:off x="3559" y="1674"/>
              <a:ext cx="816" cy="273"/>
            </a:xfrm>
            <a:prstGeom prst="rect">
              <a:avLst/>
            </a:prstGeom>
            <a:solidFill>
              <a:srgbClr val="D9D9D9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200">
                  <a:latin typeface="Times New Roman"/>
                  <a:ea typeface="Times New Roman"/>
                </a:rPr>
                <a:t>Работник АУП</a:t>
              </a:r>
              <a:endParaRPr/>
            </a:p>
          </p:txBody>
        </p:sp>
        <p:sp>
          <p:nvSpPr>
            <p:cNvPr id="36" name="Shape 31778" hidden="0"/>
            <p:cNvSpPr>
              <a:spLocks noChangeShapeType="1"/>
            </p:cNvSpPr>
            <p:nvPr isPhoto="0" userDrawn="0"/>
          </p:nvSpPr>
          <p:spPr bwMode="auto">
            <a:xfrm>
              <a:off x="4693" y="1674"/>
              <a:ext cx="862" cy="273"/>
            </a:xfrm>
            <a:prstGeom prst="rect">
              <a:avLst/>
            </a:prstGeom>
            <a:solidFill>
              <a:srgbClr val="D9D9D9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200">
                  <a:latin typeface="Times New Roman"/>
                  <a:ea typeface="Times New Roman"/>
                </a:rPr>
                <a:t>Работник АУП</a:t>
              </a:r>
              <a:endParaRPr/>
            </a:p>
          </p:txBody>
        </p:sp>
        <p:sp>
          <p:nvSpPr>
            <p:cNvPr id="37" name="Shape 31779" hidden="0"/>
            <p:cNvSpPr>
              <a:spLocks noChangeShapeType="1"/>
            </p:cNvSpPr>
            <p:nvPr isPhoto="0" userDrawn="0"/>
          </p:nvSpPr>
          <p:spPr bwMode="auto">
            <a:xfrm>
              <a:off x="260" y="1947"/>
              <a:ext cx="804" cy="965"/>
            </a:xfrm>
            <a:prstGeom prst="rect">
              <a:avLst/>
            </a:prstGeom>
            <a:solidFill>
              <a:srgbClr val="F2A4A7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100">
                  <a:latin typeface="Times New Roman"/>
                  <a:ea typeface="Times New Roman"/>
                </a:rPr>
                <a:t>Анализ плана работы  техникума</a:t>
              </a:r>
              <a:endParaRPr/>
            </a:p>
          </p:txBody>
        </p:sp>
        <p:sp>
          <p:nvSpPr>
            <p:cNvPr id="38" name="Shape 31780" hidden="0"/>
            <p:cNvSpPr>
              <a:spLocks noChangeShapeType="1"/>
            </p:cNvSpPr>
            <p:nvPr isPhoto="0" userDrawn="0"/>
          </p:nvSpPr>
          <p:spPr bwMode="auto">
            <a:xfrm>
              <a:off x="1336" y="1947"/>
              <a:ext cx="817" cy="965"/>
            </a:xfrm>
            <a:prstGeom prst="rect">
              <a:avLst/>
            </a:prstGeom>
            <a:solidFill>
              <a:srgbClr val="F2A4A7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100">
                  <a:solidFill>
                    <a:srgbClr val="000000"/>
                  </a:solidFill>
                  <a:latin typeface="Times New Roman"/>
                  <a:ea typeface="Times New Roman"/>
                </a:rPr>
                <a:t>Оформление, печать электронного варианта календарной сетки (КС) плана работы АУП на месяц</a:t>
              </a:r>
              <a:endParaRPr/>
            </a:p>
          </p:txBody>
        </p:sp>
        <p:sp>
          <p:nvSpPr>
            <p:cNvPr id="39" name="Shape 31781" hidden="0"/>
            <p:cNvSpPr>
              <a:spLocks noChangeShapeType="1"/>
            </p:cNvSpPr>
            <p:nvPr isPhoto="0" userDrawn="0"/>
          </p:nvSpPr>
          <p:spPr bwMode="auto">
            <a:xfrm>
              <a:off x="2425" y="1947"/>
              <a:ext cx="816" cy="965"/>
            </a:xfrm>
            <a:prstGeom prst="rect">
              <a:avLst/>
            </a:prstGeom>
            <a:solidFill>
              <a:srgbClr val="F2A4A7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100">
                  <a:solidFill>
                    <a:srgbClr val="000000"/>
                  </a:solidFill>
                  <a:latin typeface="Times New Roman"/>
                  <a:ea typeface="Times New Roman"/>
                </a:rPr>
                <a:t>Административное совещание.</a:t>
              </a:r>
              <a:endParaRPr/>
            </a:p>
            <a:p>
              <a:pPr lvl="0" algn="ctr">
                <a:defRPr/>
              </a:pPr>
              <a:r>
                <a:rPr sz="1100">
                  <a:latin typeface="Times New Roman"/>
                  <a:ea typeface="Times New Roman"/>
                </a:rPr>
                <a:t>Работа с КС плана по методу канбан: </a:t>
              </a:r>
              <a:endParaRPr/>
            </a:p>
            <a:p>
              <a:pPr lvl="0" algn="ctr">
                <a:defRPr/>
              </a:pPr>
              <a:r>
                <a:rPr sz="1100">
                  <a:latin typeface="Times New Roman"/>
                  <a:ea typeface="Times New Roman"/>
                </a:rPr>
                <a:t>определение </a:t>
              </a:r>
              <a:r>
                <a:rPr sz="1100">
                  <a:solidFill>
                    <a:srgbClr val="000000"/>
                  </a:solidFill>
                  <a:latin typeface="Times New Roman"/>
                  <a:ea typeface="Times New Roman"/>
                </a:rPr>
                <a:t>приоритетных задач</a:t>
              </a:r>
              <a:endParaRPr/>
            </a:p>
          </p:txBody>
        </p:sp>
        <p:sp>
          <p:nvSpPr>
            <p:cNvPr id="40" name="Shape 31782" hidden="0"/>
            <p:cNvSpPr>
              <a:spLocks noChangeShapeType="1"/>
            </p:cNvSpPr>
            <p:nvPr isPhoto="0" userDrawn="0"/>
          </p:nvSpPr>
          <p:spPr bwMode="auto">
            <a:xfrm>
              <a:off x="3559" y="1947"/>
              <a:ext cx="816" cy="965"/>
            </a:xfrm>
            <a:prstGeom prst="rect">
              <a:avLst/>
            </a:prstGeom>
            <a:solidFill>
              <a:srgbClr val="F2A4A7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100">
                  <a:latin typeface="Times New Roman"/>
                  <a:ea typeface="Times New Roman"/>
                </a:rPr>
                <a:t>Заполнение доски задач</a:t>
              </a:r>
              <a:endParaRPr/>
            </a:p>
            <a:p>
              <a:pPr lvl="0">
                <a:defRPr/>
              </a:pPr>
              <a:endParaRPr/>
            </a:p>
          </p:txBody>
        </p:sp>
        <p:sp>
          <p:nvSpPr>
            <p:cNvPr id="41" name="Shape 31783" hidden="0"/>
            <p:cNvSpPr>
              <a:spLocks noChangeShapeType="1"/>
            </p:cNvSpPr>
            <p:nvPr isPhoto="0" userDrawn="0"/>
          </p:nvSpPr>
          <p:spPr bwMode="auto">
            <a:xfrm>
              <a:off x="4693" y="1947"/>
              <a:ext cx="862" cy="965"/>
            </a:xfrm>
            <a:prstGeom prst="rect">
              <a:avLst/>
            </a:prstGeom>
            <a:solidFill>
              <a:srgbClr val="F2A4A7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100">
                  <a:solidFill>
                    <a:srgbClr val="000000"/>
                  </a:solidFill>
                  <a:latin typeface="Times New Roman"/>
                  <a:ea typeface="Times New Roman"/>
                </a:rPr>
                <a:t>Размещение плана работы на месяц на стенде техникума</a:t>
              </a:r>
              <a:endParaRPr/>
            </a:p>
          </p:txBody>
        </p:sp>
        <p:sp>
          <p:nvSpPr>
            <p:cNvPr id="42" name="Shape 31784" hidden="0"/>
            <p:cNvSpPr>
              <a:spLocks noChangeShapeType="1"/>
            </p:cNvSpPr>
            <p:nvPr isPhoto="0" userDrawn="0"/>
          </p:nvSpPr>
          <p:spPr bwMode="auto">
            <a:xfrm>
              <a:off x="260" y="2912"/>
              <a:ext cx="804" cy="290"/>
            </a:xfrm>
            <a:prstGeom prst="rect">
              <a:avLst/>
            </a:prstGeom>
            <a:solidFill>
              <a:srgbClr val="FFFF00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200">
                  <a:latin typeface="Times New Roman"/>
                  <a:ea typeface="Times New Roman"/>
                </a:rPr>
                <a:t>160-180 мин</a:t>
              </a:r>
              <a:endParaRPr/>
            </a:p>
          </p:txBody>
        </p:sp>
        <p:sp>
          <p:nvSpPr>
            <p:cNvPr id="43" name="Shape 31785" hidden="0"/>
            <p:cNvSpPr>
              <a:spLocks noChangeShapeType="1"/>
            </p:cNvSpPr>
            <p:nvPr isPhoto="0" userDrawn="0"/>
          </p:nvSpPr>
          <p:spPr bwMode="auto">
            <a:xfrm>
              <a:off x="1336" y="2912"/>
              <a:ext cx="817" cy="290"/>
            </a:xfrm>
            <a:prstGeom prst="rect">
              <a:avLst/>
            </a:prstGeom>
            <a:solidFill>
              <a:srgbClr val="FFFF00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200">
                  <a:latin typeface="Times New Roman"/>
                  <a:ea typeface="Times New Roman"/>
                </a:rPr>
                <a:t>5-10 мин</a:t>
              </a:r>
              <a:endParaRPr/>
            </a:p>
          </p:txBody>
        </p:sp>
        <p:sp>
          <p:nvSpPr>
            <p:cNvPr id="44" name="Shape 31786" hidden="0"/>
            <p:cNvSpPr>
              <a:spLocks noChangeShapeType="1"/>
            </p:cNvSpPr>
            <p:nvPr isPhoto="0" userDrawn="0"/>
          </p:nvSpPr>
          <p:spPr bwMode="auto">
            <a:xfrm>
              <a:off x="2425" y="2912"/>
              <a:ext cx="816" cy="290"/>
            </a:xfrm>
            <a:prstGeom prst="rect">
              <a:avLst/>
            </a:prstGeom>
            <a:solidFill>
              <a:srgbClr val="FFFF00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200">
                  <a:latin typeface="Times New Roman"/>
                  <a:ea typeface="Times New Roman"/>
                </a:rPr>
                <a:t>40-60 мин</a:t>
              </a:r>
              <a:endParaRPr/>
            </a:p>
          </p:txBody>
        </p:sp>
        <p:sp>
          <p:nvSpPr>
            <p:cNvPr id="45" name="Shape 31787" hidden="0"/>
            <p:cNvSpPr>
              <a:spLocks noChangeShapeType="1"/>
            </p:cNvSpPr>
            <p:nvPr isPhoto="0" userDrawn="0"/>
          </p:nvSpPr>
          <p:spPr bwMode="auto">
            <a:xfrm>
              <a:off x="3559" y="2912"/>
              <a:ext cx="816" cy="290"/>
            </a:xfrm>
            <a:prstGeom prst="rect">
              <a:avLst/>
            </a:prstGeom>
            <a:solidFill>
              <a:srgbClr val="FFFF00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200">
                  <a:latin typeface="Times New Roman"/>
                  <a:ea typeface="Times New Roman"/>
                </a:rPr>
                <a:t>5-10 мин</a:t>
              </a:r>
              <a:endParaRPr/>
            </a:p>
          </p:txBody>
        </p:sp>
        <p:sp>
          <p:nvSpPr>
            <p:cNvPr id="46" name="Shape 31788" hidden="0"/>
            <p:cNvSpPr>
              <a:spLocks noChangeShapeType="1"/>
            </p:cNvSpPr>
            <p:nvPr isPhoto="0" userDrawn="0"/>
          </p:nvSpPr>
          <p:spPr bwMode="auto">
            <a:xfrm>
              <a:off x="4693" y="2912"/>
              <a:ext cx="862" cy="290"/>
            </a:xfrm>
            <a:prstGeom prst="rect">
              <a:avLst/>
            </a:prstGeom>
            <a:solidFill>
              <a:srgbClr val="FFFF00"/>
            </a:solidFill>
          </p:spPr>
          <p:txBody>
            <a:bodyPr lIns="68595" tIns="34298" rIns="68595" bIns="34298"/>
            <a:lstStyle/>
            <a:p>
              <a:pPr lvl="0" algn="ctr">
                <a:defRPr/>
              </a:pPr>
              <a:r>
                <a:rPr sz="1200">
                  <a:solidFill>
                    <a:srgbClr val="000000"/>
                  </a:solidFill>
                  <a:latin typeface="Times New Roman"/>
                  <a:ea typeface="Times New Roman"/>
                </a:rPr>
                <a:t>5-10 мин</a:t>
              </a:r>
              <a:endParaRPr/>
            </a:p>
          </p:txBody>
        </p:sp>
        <p:sp>
          <p:nvSpPr>
            <p:cNvPr id="47" name="Shape 31789" hidden="0"/>
            <p:cNvSpPr>
              <a:spLocks noChangeShapeType="1"/>
            </p:cNvSpPr>
            <p:nvPr isPhoto="0" userDrawn="0"/>
          </p:nvSpPr>
          <p:spPr bwMode="auto">
            <a:xfrm>
              <a:off x="260" y="1525"/>
              <a:ext cx="0" cy="1677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8" name="Shape 31790" hidden="0"/>
            <p:cNvSpPr>
              <a:spLocks noChangeShapeType="1"/>
            </p:cNvSpPr>
            <p:nvPr isPhoto="0" userDrawn="0"/>
          </p:nvSpPr>
          <p:spPr bwMode="auto">
            <a:xfrm>
              <a:off x="1064" y="1525"/>
              <a:ext cx="0" cy="1677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49" name="Shape 31791" hidden="0"/>
            <p:cNvSpPr>
              <a:spLocks noChangeShapeType="1"/>
            </p:cNvSpPr>
            <p:nvPr isPhoto="0" userDrawn="0"/>
          </p:nvSpPr>
          <p:spPr bwMode="auto">
            <a:xfrm>
              <a:off x="1336" y="1525"/>
              <a:ext cx="0" cy="1677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0" name="Shape 31792" hidden="0"/>
            <p:cNvSpPr>
              <a:spLocks noChangeShapeType="1"/>
            </p:cNvSpPr>
            <p:nvPr isPhoto="0" userDrawn="0"/>
          </p:nvSpPr>
          <p:spPr bwMode="auto">
            <a:xfrm>
              <a:off x="2153" y="1525"/>
              <a:ext cx="0" cy="1677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1" name="Shape 31793" hidden="0"/>
            <p:cNvSpPr>
              <a:spLocks noChangeShapeType="1"/>
            </p:cNvSpPr>
            <p:nvPr isPhoto="0" userDrawn="0"/>
          </p:nvSpPr>
          <p:spPr bwMode="auto">
            <a:xfrm>
              <a:off x="2425" y="1525"/>
              <a:ext cx="0" cy="1677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2" name="Shape 31794" hidden="0"/>
            <p:cNvSpPr>
              <a:spLocks noChangeShapeType="1"/>
            </p:cNvSpPr>
            <p:nvPr isPhoto="0" userDrawn="0"/>
          </p:nvSpPr>
          <p:spPr bwMode="auto">
            <a:xfrm>
              <a:off x="3241" y="1525"/>
              <a:ext cx="0" cy="1677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3" name="Shape 31795" hidden="0"/>
            <p:cNvSpPr>
              <a:spLocks noChangeShapeType="1"/>
            </p:cNvSpPr>
            <p:nvPr isPhoto="0" userDrawn="0"/>
          </p:nvSpPr>
          <p:spPr bwMode="auto">
            <a:xfrm>
              <a:off x="3559" y="1525"/>
              <a:ext cx="0" cy="1677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4" name="Shape 31796" hidden="0"/>
            <p:cNvSpPr>
              <a:spLocks noChangeShapeType="1"/>
            </p:cNvSpPr>
            <p:nvPr isPhoto="0" userDrawn="0"/>
          </p:nvSpPr>
          <p:spPr bwMode="auto">
            <a:xfrm>
              <a:off x="4375" y="1525"/>
              <a:ext cx="0" cy="1677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5" name="Shape 31797" hidden="0"/>
            <p:cNvSpPr>
              <a:spLocks noChangeShapeType="1"/>
            </p:cNvSpPr>
            <p:nvPr isPhoto="0" userDrawn="0"/>
          </p:nvSpPr>
          <p:spPr bwMode="auto">
            <a:xfrm>
              <a:off x="4693" y="1525"/>
              <a:ext cx="0" cy="1677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6" name="Shape 31798" hidden="0"/>
            <p:cNvSpPr>
              <a:spLocks noChangeShapeType="1"/>
            </p:cNvSpPr>
            <p:nvPr isPhoto="0" userDrawn="0"/>
          </p:nvSpPr>
          <p:spPr bwMode="auto">
            <a:xfrm>
              <a:off x="260" y="1674"/>
              <a:ext cx="804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7" name="Shape 31799" hidden="0"/>
            <p:cNvSpPr>
              <a:spLocks noChangeShapeType="1"/>
            </p:cNvSpPr>
            <p:nvPr isPhoto="0" userDrawn="0"/>
          </p:nvSpPr>
          <p:spPr bwMode="auto">
            <a:xfrm>
              <a:off x="1336" y="1674"/>
              <a:ext cx="817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8" name="Shape 31800" hidden="0"/>
            <p:cNvSpPr>
              <a:spLocks noChangeShapeType="1"/>
            </p:cNvSpPr>
            <p:nvPr isPhoto="0" userDrawn="0"/>
          </p:nvSpPr>
          <p:spPr bwMode="auto">
            <a:xfrm>
              <a:off x="2425" y="1674"/>
              <a:ext cx="816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59" name="Shape 31801" hidden="0"/>
            <p:cNvSpPr>
              <a:spLocks noChangeShapeType="1"/>
            </p:cNvSpPr>
            <p:nvPr isPhoto="0" userDrawn="0"/>
          </p:nvSpPr>
          <p:spPr bwMode="auto">
            <a:xfrm>
              <a:off x="3559" y="1674"/>
              <a:ext cx="816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60" name="Shape 31802" hidden="0"/>
            <p:cNvSpPr>
              <a:spLocks noChangeShapeType="1"/>
            </p:cNvSpPr>
            <p:nvPr isPhoto="0" userDrawn="0"/>
          </p:nvSpPr>
          <p:spPr bwMode="auto">
            <a:xfrm>
              <a:off x="4693" y="1674"/>
              <a:ext cx="862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61" name="Shape 31803" hidden="0"/>
            <p:cNvSpPr>
              <a:spLocks noChangeShapeType="1"/>
            </p:cNvSpPr>
            <p:nvPr isPhoto="0" userDrawn="0"/>
          </p:nvSpPr>
          <p:spPr bwMode="auto">
            <a:xfrm>
              <a:off x="260" y="1947"/>
              <a:ext cx="804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62" name="Shape 31804" hidden="0"/>
            <p:cNvSpPr>
              <a:spLocks noChangeShapeType="1"/>
            </p:cNvSpPr>
            <p:nvPr isPhoto="0" userDrawn="0"/>
          </p:nvSpPr>
          <p:spPr bwMode="auto">
            <a:xfrm>
              <a:off x="1336" y="1947"/>
              <a:ext cx="817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63" name="Shape 31805" hidden="0"/>
            <p:cNvSpPr>
              <a:spLocks noChangeShapeType="1"/>
            </p:cNvSpPr>
            <p:nvPr isPhoto="0" userDrawn="0"/>
          </p:nvSpPr>
          <p:spPr bwMode="auto">
            <a:xfrm>
              <a:off x="2425" y="1947"/>
              <a:ext cx="816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64" name="Shape 31806" hidden="0"/>
            <p:cNvSpPr>
              <a:spLocks noChangeShapeType="1"/>
            </p:cNvSpPr>
            <p:nvPr isPhoto="0" userDrawn="0"/>
          </p:nvSpPr>
          <p:spPr bwMode="auto">
            <a:xfrm>
              <a:off x="3559" y="1947"/>
              <a:ext cx="816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65" name="Shape 31807" hidden="0"/>
            <p:cNvSpPr>
              <a:spLocks noChangeShapeType="1"/>
            </p:cNvSpPr>
            <p:nvPr isPhoto="0" userDrawn="0"/>
          </p:nvSpPr>
          <p:spPr bwMode="auto">
            <a:xfrm>
              <a:off x="4693" y="1947"/>
              <a:ext cx="862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66" name="Shape 31808" hidden="0"/>
            <p:cNvSpPr>
              <a:spLocks noChangeShapeType="1"/>
            </p:cNvSpPr>
            <p:nvPr isPhoto="0" userDrawn="0"/>
          </p:nvSpPr>
          <p:spPr bwMode="auto">
            <a:xfrm>
              <a:off x="260" y="2912"/>
              <a:ext cx="804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67" name="Shape 31809" hidden="0"/>
            <p:cNvSpPr>
              <a:spLocks noChangeShapeType="1"/>
            </p:cNvSpPr>
            <p:nvPr isPhoto="0" userDrawn="0"/>
          </p:nvSpPr>
          <p:spPr bwMode="auto">
            <a:xfrm>
              <a:off x="1336" y="2912"/>
              <a:ext cx="817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68" name="Shape 31810" hidden="0"/>
            <p:cNvSpPr>
              <a:spLocks noChangeShapeType="1"/>
            </p:cNvSpPr>
            <p:nvPr isPhoto="0" userDrawn="0"/>
          </p:nvSpPr>
          <p:spPr bwMode="auto">
            <a:xfrm>
              <a:off x="2425" y="2912"/>
              <a:ext cx="816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69" name="Shape 31811" hidden="0"/>
            <p:cNvSpPr>
              <a:spLocks noChangeShapeType="1"/>
            </p:cNvSpPr>
            <p:nvPr isPhoto="0" userDrawn="0"/>
          </p:nvSpPr>
          <p:spPr bwMode="auto">
            <a:xfrm>
              <a:off x="3559" y="2912"/>
              <a:ext cx="816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70" name="Shape 31812" hidden="0"/>
            <p:cNvSpPr>
              <a:spLocks noChangeShapeType="1"/>
            </p:cNvSpPr>
            <p:nvPr isPhoto="0" userDrawn="0"/>
          </p:nvSpPr>
          <p:spPr bwMode="auto">
            <a:xfrm>
              <a:off x="4693" y="2912"/>
              <a:ext cx="862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71" name="Shape 31813" hidden="0"/>
            <p:cNvSpPr>
              <a:spLocks noChangeShapeType="1"/>
            </p:cNvSpPr>
            <p:nvPr isPhoto="0" userDrawn="0"/>
          </p:nvSpPr>
          <p:spPr bwMode="auto">
            <a:xfrm>
              <a:off x="158" y="1525"/>
              <a:ext cx="0" cy="1677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72" name="Shape 31814" hidden="0"/>
            <p:cNvSpPr>
              <a:spLocks noChangeShapeType="1"/>
            </p:cNvSpPr>
            <p:nvPr isPhoto="0" userDrawn="0"/>
          </p:nvSpPr>
          <p:spPr bwMode="auto">
            <a:xfrm>
              <a:off x="5555" y="1525"/>
              <a:ext cx="0" cy="1677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73" name="Shape 31815" hidden="0"/>
            <p:cNvSpPr>
              <a:spLocks noChangeShapeType="1"/>
            </p:cNvSpPr>
            <p:nvPr isPhoto="0" userDrawn="0"/>
          </p:nvSpPr>
          <p:spPr bwMode="auto">
            <a:xfrm>
              <a:off x="158" y="1525"/>
              <a:ext cx="5397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74" name="Shape 31816" hidden="0"/>
            <p:cNvSpPr>
              <a:spLocks noChangeShapeType="1"/>
            </p:cNvSpPr>
            <p:nvPr isPhoto="0" userDrawn="0"/>
          </p:nvSpPr>
          <p:spPr bwMode="auto">
            <a:xfrm>
              <a:off x="158" y="3202"/>
              <a:ext cx="5397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75" name="Таблица 13" hidden="0"/>
          <p:cNvGrpSpPr/>
          <p:nvPr isPhoto="0" userDrawn="0"/>
        </p:nvGrpSpPr>
        <p:grpSpPr bwMode="auto">
          <a:xfrm>
            <a:off x="420687" y="1955800"/>
            <a:ext cx="6096000" cy="282575"/>
            <a:chOff x="265" y="1232"/>
            <a:chExt cx="3840" cy="177"/>
          </a:xfrm>
        </p:grpSpPr>
        <p:sp>
          <p:nvSpPr>
            <p:cNvPr id="76" name="Shape 31818" hidden="0"/>
            <p:cNvSpPr>
              <a:spLocks noChangeShapeType="1"/>
            </p:cNvSpPr>
            <p:nvPr isPhoto="0" userDrawn="0"/>
          </p:nvSpPr>
          <p:spPr bwMode="auto">
            <a:xfrm>
              <a:off x="265" y="1232"/>
              <a:ext cx="3840" cy="177"/>
            </a:xfrm>
            <a:prstGeom prst="rect">
              <a:avLst/>
            </a:prstGeom>
            <a:noFill/>
          </p:spPr>
          <p:txBody>
            <a:bodyPr lIns="68580" tIns="34402" rIns="68580" bIns="34402"/>
            <a:lstStyle/>
            <a:p>
              <a:pPr lvl="0">
                <a:defRPr/>
              </a:pPr>
              <a:r>
                <a:rPr lang="en-US" sz="1400" b="1">
                  <a:solidFill>
                    <a:srgbClr val="0000FF"/>
                  </a:solidFill>
                  <a:latin typeface="Times New Roman"/>
                  <a:ea typeface="Times New Roman"/>
                </a:rPr>
                <a:t>Как будет на 25.03.2022 &lt; 270 мин</a:t>
              </a:r>
              <a:endParaRPr/>
            </a:p>
          </p:txBody>
        </p:sp>
      </p:grpSp>
      <p:sp>
        <p:nvSpPr>
          <p:cNvPr id="77" name="Стрелка вправо 6" hidden="0"/>
          <p:cNvSpPr>
            <a:spLocks noChangeShapeType="1" noGrp="1"/>
          </p:cNvSpPr>
          <p:nvPr isPhoto="0" userDrawn="0"/>
        </p:nvSpPr>
        <p:spPr bwMode="auto">
          <a:xfrm>
            <a:off x="1739900" y="3086100"/>
            <a:ext cx="336550" cy="2476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6784E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rotWithShape="0" algn="ctr">
              <a:srgbClr val="4E3B30">
                <a:alpha val="59607"/>
              </a:srgbClr>
            </a:outerShdw>
          </a:effectLst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78" name="Стрелка вправо 21" hidden="0"/>
          <p:cNvSpPr>
            <a:spLocks noChangeShapeType="1" noGrp="1"/>
          </p:cNvSpPr>
          <p:nvPr isPhoto="0" userDrawn="0"/>
        </p:nvSpPr>
        <p:spPr bwMode="auto">
          <a:xfrm>
            <a:off x="3492500" y="3111500"/>
            <a:ext cx="314325" cy="2476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6784E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rotWithShape="0" algn="ctr">
              <a:srgbClr val="4E3B30">
                <a:alpha val="59607"/>
              </a:srgbClr>
            </a:outerShdw>
          </a:effectLst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79" name="Стрелка вправо 22" hidden="0"/>
          <p:cNvSpPr>
            <a:spLocks noChangeShapeType="1" noGrp="1"/>
          </p:cNvSpPr>
          <p:nvPr isPhoto="0" userDrawn="0"/>
        </p:nvSpPr>
        <p:spPr bwMode="auto">
          <a:xfrm>
            <a:off x="5219700" y="3113087"/>
            <a:ext cx="360362" cy="246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6784E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rotWithShape="0" algn="ctr">
              <a:srgbClr val="4E3B30">
                <a:alpha val="59607"/>
              </a:srgbClr>
            </a:outerShdw>
          </a:effectLst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grpSp>
        <p:nvGrpSpPr>
          <p:cNvPr id="80" name="Таблица 28" hidden="0"/>
          <p:cNvGrpSpPr/>
          <p:nvPr isPhoto="0" userDrawn="0"/>
        </p:nvGrpSpPr>
        <p:grpSpPr bwMode="auto">
          <a:xfrm>
            <a:off x="188912" y="5981700"/>
            <a:ext cx="8599487" cy="585787"/>
            <a:chOff x="119" y="3768"/>
            <a:chExt cx="5417" cy="369"/>
          </a:xfrm>
        </p:grpSpPr>
        <p:sp>
          <p:nvSpPr>
            <p:cNvPr id="81" name="Shape 31823" hidden="0"/>
            <p:cNvSpPr>
              <a:spLocks noChangeShapeType="1"/>
            </p:cNvSpPr>
            <p:nvPr isPhoto="0" userDrawn="0"/>
          </p:nvSpPr>
          <p:spPr bwMode="auto">
            <a:xfrm>
              <a:off x="119" y="3768"/>
              <a:ext cx="5417" cy="369"/>
            </a:xfrm>
            <a:prstGeom prst="rect">
              <a:avLst/>
            </a:prstGeom>
            <a:noFill/>
          </p:spPr>
          <p:txBody>
            <a:bodyPr lIns="68582" tIns="34213" rIns="68582" bIns="34213"/>
            <a:lstStyle/>
            <a:p>
              <a:pPr lvl="0">
                <a:defRPr/>
              </a:pPr>
              <a:r>
                <a:rPr sz="2000" b="1">
                  <a:latin typeface="Times New Roman"/>
                  <a:ea typeface="Times New Roman"/>
                </a:rPr>
                <a:t>ВПП (время протекания процесса) </a:t>
              </a:r>
              <a:r>
                <a:rPr sz="1400" b="1">
                  <a:latin typeface="Times New Roman"/>
                  <a:ea typeface="Times New Roman"/>
                </a:rPr>
                <a:t>– </a:t>
              </a:r>
              <a:r>
                <a:rPr sz="1400" b="1">
                  <a:solidFill>
                    <a:srgbClr val="FF0000"/>
                  </a:solidFill>
                  <a:latin typeface="Times New Roman"/>
                  <a:ea typeface="Times New Roman"/>
                </a:rPr>
                <a:t>215-270 мин (28% - 29%) </a:t>
              </a:r>
              <a:endParaRPr/>
            </a:p>
          </p:txBody>
        </p:sp>
        <p:sp>
          <p:nvSpPr>
            <p:cNvPr id="82" name="Shape 31824" hidden="0"/>
            <p:cNvSpPr>
              <a:spLocks noChangeShapeType="1"/>
            </p:cNvSpPr>
            <p:nvPr isPhoto="0" userDrawn="0"/>
          </p:nvSpPr>
          <p:spPr bwMode="auto">
            <a:xfrm>
              <a:off x="119" y="3768"/>
              <a:ext cx="0" cy="369"/>
            </a:xfrm>
            <a:prstGeom prst="line">
              <a:avLst/>
            </a:prstGeom>
            <a:noFill/>
            <a:ln w="12700">
              <a:solidFill>
                <a:schemeClr val="lt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83" name="Shape 31825" hidden="0"/>
            <p:cNvSpPr>
              <a:spLocks noChangeShapeType="1"/>
            </p:cNvSpPr>
            <p:nvPr isPhoto="0" userDrawn="0"/>
          </p:nvSpPr>
          <p:spPr bwMode="auto">
            <a:xfrm>
              <a:off x="5536" y="3768"/>
              <a:ext cx="0" cy="369"/>
            </a:xfrm>
            <a:prstGeom prst="line">
              <a:avLst/>
            </a:prstGeom>
            <a:noFill/>
            <a:ln w="12700">
              <a:solidFill>
                <a:schemeClr val="lt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84" name="Shape 31826" hidden="0"/>
            <p:cNvSpPr>
              <a:spLocks noChangeShapeType="1"/>
            </p:cNvSpPr>
            <p:nvPr isPhoto="0" userDrawn="0"/>
          </p:nvSpPr>
          <p:spPr bwMode="auto">
            <a:xfrm>
              <a:off x="119" y="3768"/>
              <a:ext cx="5417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85" name="Shape 31827" hidden="0"/>
            <p:cNvSpPr>
              <a:spLocks noChangeShapeType="1"/>
            </p:cNvSpPr>
            <p:nvPr isPhoto="0" userDrawn="0"/>
          </p:nvSpPr>
          <p:spPr bwMode="auto">
            <a:xfrm>
              <a:off x="119" y="4137"/>
              <a:ext cx="5417" cy="0"/>
            </a:xfrm>
            <a:prstGeom prst="line">
              <a:avLst/>
            </a:prstGeom>
            <a:noFill/>
            <a:ln w="38100">
              <a:solidFill>
                <a:schemeClr val="lt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grpSp>
        <p:nvGrpSpPr>
          <p:cNvPr id="86" name="Таблица 29" hidden="0"/>
          <p:cNvGrpSpPr/>
          <p:nvPr isPhoto="0" userDrawn="0"/>
        </p:nvGrpSpPr>
        <p:grpSpPr bwMode="auto">
          <a:xfrm>
            <a:off x="5237162" y="5202237"/>
            <a:ext cx="2663825" cy="685800"/>
            <a:chOff x="3299" y="3277"/>
            <a:chExt cx="1678" cy="432"/>
          </a:xfrm>
        </p:grpSpPr>
        <p:sp>
          <p:nvSpPr>
            <p:cNvPr id="87" name="Shape 31829" hidden="0"/>
            <p:cNvSpPr>
              <a:spLocks noChangeShapeType="1"/>
            </p:cNvSpPr>
            <p:nvPr isPhoto="0" userDrawn="0"/>
          </p:nvSpPr>
          <p:spPr bwMode="auto">
            <a:xfrm>
              <a:off x="3299" y="3277"/>
              <a:ext cx="317" cy="432"/>
            </a:xfrm>
            <a:prstGeom prst="rect">
              <a:avLst/>
            </a:prstGeom>
            <a:solidFill>
              <a:schemeClr val="lt1"/>
            </a:solidFill>
          </p:spPr>
          <p:txBody>
            <a:bodyPr lIns="68568" tIns="34256" rIns="68568" bIns="34256"/>
            <a:lstStyle/>
            <a:p>
              <a:pPr>
                <a:defRPr/>
              </a:pPr>
              <a:endParaRPr/>
            </a:p>
          </p:txBody>
        </p:sp>
        <p:sp>
          <p:nvSpPr>
            <p:cNvPr id="88" name="Shape 31830" hidden="0"/>
            <p:cNvSpPr>
              <a:spLocks noChangeShapeType="1"/>
            </p:cNvSpPr>
            <p:nvPr isPhoto="0" userDrawn="0"/>
          </p:nvSpPr>
          <p:spPr bwMode="auto">
            <a:xfrm>
              <a:off x="3616" y="3277"/>
              <a:ext cx="409" cy="274"/>
            </a:xfrm>
            <a:prstGeom prst="rect">
              <a:avLst/>
            </a:prstGeom>
            <a:solidFill>
              <a:schemeClr val="lt1"/>
            </a:solidFill>
          </p:spPr>
          <p:txBody>
            <a:bodyPr lIns="68568" tIns="34256" rIns="68568" bIns="34256"/>
            <a:lstStyle/>
            <a:p>
              <a:pPr lvl="0">
                <a:defRPr/>
              </a:pPr>
              <a:r>
                <a:rPr sz="1200" b="1">
                  <a:latin typeface="Times New Roman"/>
                  <a:ea typeface="Times New Roman"/>
                </a:rPr>
                <a:t>Шаг 3</a:t>
              </a:r>
              <a:endParaRPr/>
            </a:p>
          </p:txBody>
        </p:sp>
        <p:sp>
          <p:nvSpPr>
            <p:cNvPr id="89" name="Shape 31831" hidden="0"/>
            <p:cNvSpPr>
              <a:spLocks noChangeShapeType="1"/>
            </p:cNvSpPr>
            <p:nvPr isPhoto="0" userDrawn="0"/>
          </p:nvSpPr>
          <p:spPr bwMode="auto">
            <a:xfrm>
              <a:off x="4025" y="3277"/>
              <a:ext cx="272" cy="432"/>
            </a:xfrm>
            <a:prstGeom prst="rect">
              <a:avLst/>
            </a:prstGeom>
            <a:noFill/>
          </p:spPr>
          <p:txBody>
            <a:bodyPr lIns="68568" tIns="34256" rIns="68568" bIns="34256"/>
            <a:lstStyle/>
            <a:p>
              <a:pPr>
                <a:defRPr/>
              </a:pPr>
              <a:endParaRPr/>
            </a:p>
          </p:txBody>
        </p:sp>
        <p:sp>
          <p:nvSpPr>
            <p:cNvPr id="90" name="Shape 31832" hidden="0"/>
            <p:cNvSpPr>
              <a:spLocks noChangeShapeType="1"/>
            </p:cNvSpPr>
            <p:nvPr isPhoto="0" userDrawn="0"/>
          </p:nvSpPr>
          <p:spPr bwMode="auto">
            <a:xfrm>
              <a:off x="4297" y="3277"/>
              <a:ext cx="408" cy="274"/>
            </a:xfrm>
            <a:prstGeom prst="rect">
              <a:avLst/>
            </a:prstGeom>
            <a:solidFill>
              <a:schemeClr val="lt1"/>
            </a:solidFill>
          </p:spPr>
          <p:txBody>
            <a:bodyPr lIns="68568" tIns="34256" rIns="68568" bIns="34256"/>
            <a:lstStyle/>
            <a:p>
              <a:pPr lvl="0">
                <a:defRPr/>
              </a:pPr>
              <a:r>
                <a:rPr sz="1200" b="1">
                  <a:latin typeface="Times New Roman"/>
                  <a:ea typeface="Times New Roman"/>
                </a:rPr>
                <a:t> Шаг 4</a:t>
              </a:r>
              <a:endParaRPr/>
            </a:p>
          </p:txBody>
        </p:sp>
        <p:sp>
          <p:nvSpPr>
            <p:cNvPr id="91" name="Shape 31833" hidden="0"/>
            <p:cNvSpPr>
              <a:spLocks noChangeShapeType="1"/>
            </p:cNvSpPr>
            <p:nvPr isPhoto="0" userDrawn="0"/>
          </p:nvSpPr>
          <p:spPr bwMode="auto">
            <a:xfrm>
              <a:off x="4705" y="3277"/>
              <a:ext cx="272" cy="432"/>
            </a:xfrm>
            <a:prstGeom prst="rect">
              <a:avLst/>
            </a:prstGeom>
            <a:noFill/>
          </p:spPr>
          <p:txBody>
            <a:bodyPr lIns="68568" tIns="34256" rIns="68568" bIns="34256"/>
            <a:lstStyle/>
            <a:p>
              <a:pPr>
                <a:defRPr/>
              </a:pPr>
              <a:endParaRPr/>
            </a:p>
          </p:txBody>
        </p:sp>
        <p:sp>
          <p:nvSpPr>
            <p:cNvPr id="92" name="Shape 31834" hidden="0"/>
            <p:cNvSpPr>
              <a:spLocks noChangeShapeType="1"/>
            </p:cNvSpPr>
            <p:nvPr isPhoto="0" userDrawn="0"/>
          </p:nvSpPr>
          <p:spPr bwMode="auto">
            <a:xfrm>
              <a:off x="3616" y="3551"/>
              <a:ext cx="409" cy="158"/>
            </a:xfrm>
            <a:prstGeom prst="rect">
              <a:avLst/>
            </a:prstGeom>
            <a:solidFill>
              <a:srgbClr val="FFFF00"/>
            </a:solidFill>
          </p:spPr>
          <p:txBody>
            <a:bodyPr lIns="68568" tIns="34256" rIns="68568" bIns="34256"/>
            <a:lstStyle/>
            <a:p>
              <a:pPr lvl="0">
                <a:defRPr/>
              </a:pPr>
              <a:r>
                <a:rPr sz="1200">
                  <a:latin typeface="Times New Roman"/>
                  <a:ea typeface="Times New Roman"/>
                </a:rPr>
                <a:t>30 мин</a:t>
              </a:r>
              <a:endParaRPr/>
            </a:p>
          </p:txBody>
        </p:sp>
        <p:sp>
          <p:nvSpPr>
            <p:cNvPr id="93" name="Shape 31835" hidden="0"/>
            <p:cNvSpPr>
              <a:spLocks noChangeShapeType="1"/>
            </p:cNvSpPr>
            <p:nvPr isPhoto="0" userDrawn="0"/>
          </p:nvSpPr>
          <p:spPr bwMode="auto">
            <a:xfrm>
              <a:off x="4297" y="3551"/>
              <a:ext cx="408" cy="158"/>
            </a:xfrm>
            <a:prstGeom prst="rect">
              <a:avLst/>
            </a:prstGeom>
            <a:solidFill>
              <a:srgbClr val="FFFF00"/>
            </a:solidFill>
          </p:spPr>
          <p:txBody>
            <a:bodyPr lIns="68568" tIns="34256" rIns="68568" bIns="34256"/>
            <a:lstStyle/>
            <a:p>
              <a:pPr lvl="0">
                <a:defRPr/>
              </a:pPr>
              <a:r>
                <a:rPr sz="1200">
                  <a:solidFill>
                    <a:srgbClr val="000000"/>
                  </a:solidFill>
                  <a:latin typeface="Times New Roman"/>
                  <a:ea typeface="Times New Roman"/>
                </a:rPr>
                <a:t>300 мин</a:t>
              </a:r>
              <a:endParaRPr/>
            </a:p>
          </p:txBody>
        </p:sp>
        <p:sp>
          <p:nvSpPr>
            <p:cNvPr id="94" name="Shape 31836" hidden="0"/>
            <p:cNvSpPr>
              <a:spLocks noChangeShapeType="1"/>
            </p:cNvSpPr>
            <p:nvPr isPhoto="0" userDrawn="0"/>
          </p:nvSpPr>
          <p:spPr bwMode="auto">
            <a:xfrm>
              <a:off x="3616" y="3277"/>
              <a:ext cx="0" cy="432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95" name="Shape 31837" hidden="0"/>
            <p:cNvSpPr>
              <a:spLocks noChangeShapeType="1"/>
            </p:cNvSpPr>
            <p:nvPr isPhoto="0" userDrawn="0"/>
          </p:nvSpPr>
          <p:spPr bwMode="auto">
            <a:xfrm>
              <a:off x="4025" y="3277"/>
              <a:ext cx="0" cy="432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96" name="Shape 31838" hidden="0"/>
            <p:cNvSpPr>
              <a:spLocks noChangeShapeType="1"/>
            </p:cNvSpPr>
            <p:nvPr isPhoto="0" userDrawn="0"/>
          </p:nvSpPr>
          <p:spPr bwMode="auto">
            <a:xfrm>
              <a:off x="4297" y="3277"/>
              <a:ext cx="0" cy="432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97" name="Shape 31839" hidden="0"/>
            <p:cNvSpPr>
              <a:spLocks noChangeShapeType="1"/>
            </p:cNvSpPr>
            <p:nvPr isPhoto="0" userDrawn="0"/>
          </p:nvSpPr>
          <p:spPr bwMode="auto">
            <a:xfrm>
              <a:off x="4705" y="3277"/>
              <a:ext cx="0" cy="432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98" name="Shape 31840" hidden="0"/>
            <p:cNvSpPr>
              <a:spLocks noChangeShapeType="1"/>
            </p:cNvSpPr>
            <p:nvPr isPhoto="0" userDrawn="0"/>
          </p:nvSpPr>
          <p:spPr bwMode="auto">
            <a:xfrm>
              <a:off x="3616" y="3551"/>
              <a:ext cx="409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99" name="Shape 31841" hidden="0"/>
            <p:cNvSpPr>
              <a:spLocks noChangeShapeType="1"/>
            </p:cNvSpPr>
            <p:nvPr isPhoto="0" userDrawn="0"/>
          </p:nvSpPr>
          <p:spPr bwMode="auto">
            <a:xfrm>
              <a:off x="4297" y="3551"/>
              <a:ext cx="408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00" name="Shape 31842" hidden="0"/>
            <p:cNvSpPr>
              <a:spLocks noChangeShapeType="1"/>
            </p:cNvSpPr>
            <p:nvPr isPhoto="0" userDrawn="0"/>
          </p:nvSpPr>
          <p:spPr bwMode="auto">
            <a:xfrm>
              <a:off x="3299" y="3277"/>
              <a:ext cx="0" cy="432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01" name="Shape 31843" hidden="0"/>
            <p:cNvSpPr>
              <a:spLocks noChangeShapeType="1"/>
            </p:cNvSpPr>
            <p:nvPr isPhoto="0" userDrawn="0"/>
          </p:nvSpPr>
          <p:spPr bwMode="auto">
            <a:xfrm>
              <a:off x="4977" y="3277"/>
              <a:ext cx="0" cy="432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02" name="Shape 31844" hidden="0"/>
            <p:cNvSpPr>
              <a:spLocks noChangeShapeType="1"/>
            </p:cNvSpPr>
            <p:nvPr isPhoto="0" userDrawn="0"/>
          </p:nvSpPr>
          <p:spPr bwMode="auto">
            <a:xfrm>
              <a:off x="3299" y="3277"/>
              <a:ext cx="1678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03" name="Shape 31845" hidden="0"/>
            <p:cNvSpPr>
              <a:spLocks noChangeShapeType="1"/>
            </p:cNvSpPr>
            <p:nvPr isPhoto="0" userDrawn="0"/>
          </p:nvSpPr>
          <p:spPr bwMode="auto">
            <a:xfrm>
              <a:off x="3299" y="3709"/>
              <a:ext cx="1678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04" name="Крест 32" hidden="0"/>
          <p:cNvSpPr>
            <a:spLocks noChangeShapeType="1" noGrp="1"/>
          </p:cNvSpPr>
          <p:nvPr isPhoto="0" userDrawn="0"/>
        </p:nvSpPr>
        <p:spPr bwMode="auto">
          <a:xfrm rot="2637251">
            <a:off x="5702300" y="5159375"/>
            <a:ext cx="800100" cy="798512"/>
          </a:xfrm>
          <a:prstGeom prst="plus">
            <a:avLst>
              <a:gd name="adj" fmla="val 44065"/>
            </a:avLst>
          </a:prstGeom>
          <a:solidFill>
            <a:schemeClr val="lt1">
              <a:alpha val="0"/>
            </a:schemeClr>
          </a:solidFill>
          <a:ln w="9524">
            <a:solidFill>
              <a:srgbClr val="FF000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05" name="Крест 33" hidden="0"/>
          <p:cNvSpPr>
            <a:spLocks noChangeShapeType="1" noGrp="1"/>
          </p:cNvSpPr>
          <p:nvPr isPhoto="0" userDrawn="0"/>
        </p:nvSpPr>
        <p:spPr bwMode="auto">
          <a:xfrm rot="2637251">
            <a:off x="6753225" y="5159375"/>
            <a:ext cx="800100" cy="798512"/>
          </a:xfrm>
          <a:prstGeom prst="plus">
            <a:avLst>
              <a:gd name="adj" fmla="val 44065"/>
            </a:avLst>
          </a:prstGeom>
          <a:solidFill>
            <a:schemeClr val="lt1">
              <a:alpha val="0"/>
            </a:schemeClr>
          </a:solidFill>
          <a:ln w="9524">
            <a:solidFill>
              <a:srgbClr val="FF0000"/>
            </a:solidFill>
            <a:round/>
            <a:headEnd/>
            <a:tailEnd/>
          </a:ln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sp>
        <p:nvSpPr>
          <p:cNvPr id="106" name="Стрелка вправо 24" hidden="0"/>
          <p:cNvSpPr>
            <a:spLocks noChangeShapeType="1" noGrp="1"/>
          </p:cNvSpPr>
          <p:nvPr isPhoto="0" userDrawn="0"/>
        </p:nvSpPr>
        <p:spPr bwMode="auto">
          <a:xfrm>
            <a:off x="7019925" y="3111500"/>
            <a:ext cx="339725" cy="2460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6784E"/>
          </a:solidFill>
          <a:ln w="10000">
            <a:solidFill>
              <a:schemeClr val="accent1"/>
            </a:solidFill>
            <a:round/>
            <a:headEnd/>
            <a:tailEnd/>
          </a:ln>
          <a:effectLst>
            <a:outerShdw rotWithShape="0" algn="ctr">
              <a:srgbClr val="4E3B30">
                <a:alpha val="59607"/>
              </a:srgbClr>
            </a:outerShdw>
          </a:effectLst>
        </p:spPr>
        <p:txBody>
          <a:bodyPr lIns="91440" tIns="45720" rIns="91440" bIns="45720" anchor="ctr" anchorCtr="0"/>
          <a:lstStyle/>
          <a:p>
            <a:pPr>
              <a:defRPr/>
            </a:pPr>
            <a:endParaRPr/>
          </a:p>
        </p:txBody>
      </p:sp>
      <p:grpSp>
        <p:nvGrpSpPr>
          <p:cNvPr id="107" name="Таблица 31" hidden="0"/>
          <p:cNvGrpSpPr/>
          <p:nvPr isPhoto="0" userDrawn="0"/>
        </p:nvGrpSpPr>
        <p:grpSpPr bwMode="auto">
          <a:xfrm>
            <a:off x="7956550" y="5214937"/>
            <a:ext cx="647700" cy="685800"/>
            <a:chOff x="5012" y="3285"/>
            <a:chExt cx="408" cy="432"/>
          </a:xfrm>
        </p:grpSpPr>
        <p:sp>
          <p:nvSpPr>
            <p:cNvPr id="108" name="Shape 31850" hidden="0"/>
            <p:cNvSpPr>
              <a:spLocks noChangeShapeType="1"/>
            </p:cNvSpPr>
            <p:nvPr isPhoto="0" userDrawn="0"/>
          </p:nvSpPr>
          <p:spPr bwMode="auto">
            <a:xfrm>
              <a:off x="5012" y="3285"/>
              <a:ext cx="408" cy="274"/>
            </a:xfrm>
            <a:prstGeom prst="rect">
              <a:avLst/>
            </a:prstGeom>
            <a:solidFill>
              <a:schemeClr val="lt1"/>
            </a:solidFill>
          </p:spPr>
          <p:txBody>
            <a:bodyPr lIns="68541" tIns="34256" rIns="68541" bIns="34256"/>
            <a:lstStyle/>
            <a:p>
              <a:pPr lvl="0">
                <a:defRPr/>
              </a:pPr>
              <a:r>
                <a:rPr sz="1200" b="1">
                  <a:latin typeface="Times New Roman"/>
                  <a:ea typeface="Times New Roman"/>
                </a:rPr>
                <a:t> Шаг 9</a:t>
              </a:r>
              <a:endParaRPr/>
            </a:p>
          </p:txBody>
        </p:sp>
        <p:sp>
          <p:nvSpPr>
            <p:cNvPr id="109" name="Shape 31851" hidden="0"/>
            <p:cNvSpPr>
              <a:spLocks noChangeShapeType="1"/>
            </p:cNvSpPr>
            <p:nvPr isPhoto="0" userDrawn="0"/>
          </p:nvSpPr>
          <p:spPr bwMode="auto">
            <a:xfrm>
              <a:off x="5012" y="3559"/>
              <a:ext cx="408" cy="158"/>
            </a:xfrm>
            <a:prstGeom prst="rect">
              <a:avLst/>
            </a:prstGeom>
            <a:solidFill>
              <a:srgbClr val="FFFF00"/>
            </a:solidFill>
          </p:spPr>
          <p:txBody>
            <a:bodyPr lIns="68541" tIns="34256" rIns="68541" bIns="34256"/>
            <a:lstStyle/>
            <a:p>
              <a:pPr lvl="0">
                <a:defRPr/>
              </a:pPr>
              <a:r>
                <a:rPr sz="1200">
                  <a:solidFill>
                    <a:srgbClr val="000000"/>
                  </a:solidFill>
                  <a:latin typeface="Times New Roman"/>
                  <a:ea typeface="Times New Roman"/>
                </a:rPr>
                <a:t>15 мин</a:t>
              </a:r>
              <a:endParaRPr/>
            </a:p>
          </p:txBody>
        </p:sp>
        <p:sp>
          <p:nvSpPr>
            <p:cNvPr id="110" name="Shape 31852" hidden="0"/>
            <p:cNvSpPr>
              <a:spLocks noChangeShapeType="1"/>
            </p:cNvSpPr>
            <p:nvPr isPhoto="0" userDrawn="0"/>
          </p:nvSpPr>
          <p:spPr bwMode="auto">
            <a:xfrm>
              <a:off x="5012" y="3559"/>
              <a:ext cx="408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11" name="Shape 31853" hidden="0"/>
            <p:cNvSpPr>
              <a:spLocks noChangeShapeType="1"/>
            </p:cNvSpPr>
            <p:nvPr isPhoto="0" userDrawn="0"/>
          </p:nvSpPr>
          <p:spPr bwMode="auto">
            <a:xfrm>
              <a:off x="5012" y="3285"/>
              <a:ext cx="0" cy="432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12" name="Shape 31854" hidden="0"/>
            <p:cNvSpPr>
              <a:spLocks noChangeShapeType="1"/>
            </p:cNvSpPr>
            <p:nvPr isPhoto="0" userDrawn="0"/>
          </p:nvSpPr>
          <p:spPr bwMode="auto">
            <a:xfrm>
              <a:off x="5420" y="3285"/>
              <a:ext cx="0" cy="432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13" name="Shape 31855" hidden="0"/>
            <p:cNvSpPr>
              <a:spLocks noChangeShapeType="1"/>
            </p:cNvSpPr>
            <p:nvPr isPhoto="0" userDrawn="0"/>
          </p:nvSpPr>
          <p:spPr bwMode="auto">
            <a:xfrm>
              <a:off x="5012" y="3285"/>
              <a:ext cx="408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14" name="Shape 31856" hidden="0"/>
            <p:cNvSpPr>
              <a:spLocks noChangeShapeType="1"/>
            </p:cNvSpPr>
            <p:nvPr isPhoto="0" userDrawn="0"/>
          </p:nvSpPr>
          <p:spPr bwMode="auto">
            <a:xfrm>
              <a:off x="5012" y="3717"/>
              <a:ext cx="408" cy="0"/>
            </a:xfrm>
            <a:prstGeom prst="line">
              <a:avLst/>
            </a:prstGeom>
            <a:noFill/>
            <a:ln w="12700">
              <a:solidFill>
                <a:srgbClr val="7F7F7F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pic>
        <p:nvPicPr>
          <p:cNvPr id="115" name="Picture 158" hidden="0"/>
          <p:cNvPicPr>
            <a:picLocks noChangeAspect="1" noGrp="1"/>
          </p:cNvPicPr>
          <p:nvPr isPhoto="0" userDrawn="0"/>
        </p:nvPicPr>
        <p:blipFill>
          <a:blip r:embed="rId2"/>
          <a:stretch/>
        </p:blipFill>
        <p:spPr bwMode="auto">
          <a:xfrm>
            <a:off x="7956550" y="5226050"/>
            <a:ext cx="658812" cy="65881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ChangeShapeType="1" noGrp="1"/>
          </p:cNvSpPr>
          <p:nvPr isPhoto="0" userDrawn="0">
            <p:ph type="title" hasCustomPrompt="0"/>
          </p:nvPr>
        </p:nvSpPr>
        <p:spPr bwMode="auto">
          <a:xfrm>
            <a:off x="0" y="260350"/>
            <a:ext cx="9144000" cy="668337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1pPr>
            <a:lvl2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2pPr>
            <a:lvl3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3pPr>
            <a:lvl4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4pPr>
            <a:lvl5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5pPr>
          </a:lstStyle>
          <a:p>
            <a:pPr marL="0" lvl="0" indent="0">
              <a:buNone/>
              <a:defRPr/>
            </a:pPr>
            <a:r>
              <a:rPr sz="3200"/>
              <a:t>ЦЕЛЬ И РЕЗУЛЬТАТ ПРОЕКТА</a:t>
            </a:r>
            <a:endParaRPr/>
          </a:p>
        </p:txBody>
      </p:sp>
      <p:grpSp>
        <p:nvGrpSpPr>
          <p:cNvPr id="5" name="Объект 3" hidden="0"/>
          <p:cNvGrpSpPr/>
          <p:nvPr isPhoto="0" userDrawn="0"/>
        </p:nvGrpSpPr>
        <p:grpSpPr bwMode="auto">
          <a:xfrm>
            <a:off x="250825" y="1125537"/>
            <a:ext cx="8642350" cy="5584825"/>
            <a:chOff x="158" y="709"/>
            <a:chExt cx="5444" cy="3518"/>
          </a:xfrm>
        </p:grpSpPr>
        <p:sp>
          <p:nvSpPr>
            <p:cNvPr id="6" name="Shape 32772" hidden="0"/>
            <p:cNvSpPr>
              <a:spLocks noChangeShapeType="1"/>
            </p:cNvSpPr>
            <p:nvPr isPhoto="0" userDrawn="0"/>
          </p:nvSpPr>
          <p:spPr bwMode="auto">
            <a:xfrm>
              <a:off x="158" y="709"/>
              <a:ext cx="1249" cy="461"/>
            </a:xfrm>
            <a:prstGeom prst="rect">
              <a:avLst/>
            </a:prstGeom>
            <a:noFill/>
          </p:spPr>
          <p:txBody>
            <a:bodyPr lIns="91447" tIns="45713" rIns="91447" bIns="45713" anchor="ctr" anchorCtr="0"/>
            <a:lstStyle/>
            <a:p>
              <a:pPr lvl="0">
                <a:defRPr/>
              </a:pPr>
              <a:r>
                <a:rPr sz="1600" b="1">
                  <a:latin typeface="Franklin Gothic Medium"/>
                </a:rPr>
                <a:t>Цель проекта: </a:t>
              </a:r>
              <a:endParaRPr/>
            </a:p>
          </p:txBody>
        </p:sp>
        <p:sp>
          <p:nvSpPr>
            <p:cNvPr id="7" name="Shape 32773" hidden="0"/>
            <p:cNvSpPr>
              <a:spLocks noChangeShapeType="1"/>
            </p:cNvSpPr>
            <p:nvPr isPhoto="0" userDrawn="0"/>
          </p:nvSpPr>
          <p:spPr bwMode="auto">
            <a:xfrm>
              <a:off x="1407" y="709"/>
              <a:ext cx="4195" cy="461"/>
            </a:xfrm>
            <a:prstGeom prst="rect">
              <a:avLst/>
            </a:prstGeom>
            <a:solidFill>
              <a:schemeClr val="lt1"/>
            </a:solidFill>
          </p:spPr>
          <p:txBody>
            <a:bodyPr lIns="91447" tIns="45713" rIns="91447" bIns="45713" anchor="ctr" anchorCtr="0"/>
            <a:lstStyle/>
            <a:p>
              <a:pPr lvl="0">
                <a:defRPr/>
              </a:pPr>
              <a:r>
                <a:rPr sz="1600">
                  <a:latin typeface="Franklin Gothic Medium"/>
                </a:rPr>
                <a:t>К </a:t>
              </a:r>
              <a:r>
                <a:rPr sz="1600">
                  <a:solidFill>
                    <a:srgbClr val="0D0D0D"/>
                  </a:solidFill>
                  <a:latin typeface="Franklin Gothic Medium"/>
                </a:rPr>
                <a:t>25</a:t>
              </a:r>
              <a:r>
                <a:rPr lang="ru-RU" sz="1600">
                  <a:latin typeface="Franklin Gothic Medium"/>
                </a:rPr>
                <a:t> марта 2022 года сократить время протекания процесса планирования работы АУП техникума на месяц на 29 %</a:t>
              </a:r>
              <a:endParaRPr/>
            </a:p>
          </p:txBody>
        </p:sp>
        <p:sp>
          <p:nvSpPr>
            <p:cNvPr id="8" name="Shape 32774" hidden="0"/>
            <p:cNvSpPr>
              <a:spLocks noChangeShapeType="1"/>
            </p:cNvSpPr>
            <p:nvPr isPhoto="0" userDrawn="0"/>
          </p:nvSpPr>
          <p:spPr bwMode="auto">
            <a:xfrm>
              <a:off x="158" y="1170"/>
              <a:ext cx="1249" cy="582"/>
            </a:xfrm>
            <a:prstGeom prst="rect">
              <a:avLst/>
            </a:prstGeom>
            <a:noFill/>
          </p:spPr>
          <p:txBody>
            <a:bodyPr lIns="91447" tIns="45713" rIns="91447" bIns="45713" anchor="ctr" anchorCtr="0"/>
            <a:lstStyle/>
            <a:p>
              <a:pPr lvl="0">
                <a:defRPr/>
              </a:pPr>
              <a:r>
                <a:rPr sz="1600" b="1">
                  <a:latin typeface="Franklin Gothic Medium"/>
                </a:rPr>
                <a:t>Способ достижения цели:</a:t>
              </a:r>
              <a:endParaRPr/>
            </a:p>
          </p:txBody>
        </p:sp>
        <p:sp>
          <p:nvSpPr>
            <p:cNvPr id="9" name="Shape 32775" hidden="0"/>
            <p:cNvSpPr>
              <a:spLocks noChangeShapeType="1"/>
            </p:cNvSpPr>
            <p:nvPr isPhoto="0" userDrawn="0"/>
          </p:nvSpPr>
          <p:spPr bwMode="auto">
            <a:xfrm>
              <a:off x="1407" y="1170"/>
              <a:ext cx="4195" cy="582"/>
            </a:xfrm>
            <a:prstGeom prst="rect">
              <a:avLst/>
            </a:prstGeom>
            <a:noFill/>
          </p:spPr>
          <p:txBody>
            <a:bodyPr lIns="91447" tIns="45713" rIns="91447" bIns="45713" anchor="ctr" anchorCtr="0"/>
            <a:lstStyle/>
            <a:p>
              <a:pPr marL="0" lvl="1" indent="0">
                <a:defRPr/>
              </a:pPr>
              <a:r>
                <a:rPr sz="1600">
                  <a:latin typeface="Franklin Gothic Medium"/>
                </a:rPr>
                <a:t>Совершенствование процесса планирования работы АУП при использовании электронной календарной сетки мероприятий на месяц и метода «канбан»</a:t>
              </a:r>
              <a:endParaRPr/>
            </a:p>
          </p:txBody>
        </p:sp>
        <p:sp>
          <p:nvSpPr>
            <p:cNvPr id="10" name="Shape 32776" hidden="0"/>
            <p:cNvSpPr>
              <a:spLocks noChangeShapeType="1"/>
            </p:cNvSpPr>
            <p:nvPr isPhoto="0" userDrawn="0"/>
          </p:nvSpPr>
          <p:spPr bwMode="auto">
            <a:xfrm>
              <a:off x="158" y="1752"/>
              <a:ext cx="1249" cy="363"/>
            </a:xfrm>
            <a:prstGeom prst="rect">
              <a:avLst/>
            </a:prstGeom>
            <a:noFill/>
          </p:spPr>
          <p:txBody>
            <a:bodyPr lIns="91447" tIns="45713" rIns="91447" bIns="45713" anchor="ctr" anchorCtr="0"/>
            <a:lstStyle/>
            <a:p>
              <a:pPr lvl="0">
                <a:defRPr/>
              </a:pPr>
              <a:r>
                <a:rPr sz="1600" b="1">
                  <a:latin typeface="Franklin Gothic Medium"/>
                </a:rPr>
                <a:t>Результат проекта:</a:t>
              </a:r>
              <a:endParaRPr/>
            </a:p>
          </p:txBody>
        </p:sp>
        <p:sp>
          <p:nvSpPr>
            <p:cNvPr id="11" name="Shape 32777" hidden="0"/>
            <p:cNvSpPr>
              <a:spLocks noChangeShapeType="1"/>
            </p:cNvSpPr>
            <p:nvPr isPhoto="0" userDrawn="0"/>
          </p:nvSpPr>
          <p:spPr bwMode="auto">
            <a:xfrm>
              <a:off x="1407" y="1752"/>
              <a:ext cx="4195" cy="363"/>
            </a:xfrm>
            <a:prstGeom prst="rect">
              <a:avLst/>
            </a:prstGeom>
            <a:noFill/>
          </p:spPr>
          <p:txBody>
            <a:bodyPr lIns="91447" tIns="45713" rIns="91447" bIns="45713" anchor="ctr" anchorCtr="0"/>
            <a:lstStyle/>
            <a:p>
              <a:pPr marL="0" lvl="1" indent="0">
                <a:defRPr/>
              </a:pPr>
              <a:r>
                <a:rPr sz="1600">
                  <a:latin typeface="Franklin Gothic Medium"/>
                </a:rPr>
                <a:t>Время протекания процесса  не превышает 270 мин</a:t>
              </a:r>
              <a:endParaRPr/>
            </a:p>
          </p:txBody>
        </p:sp>
        <p:sp>
          <p:nvSpPr>
            <p:cNvPr id="12" name="Shape 32778" hidden="0"/>
            <p:cNvSpPr>
              <a:spLocks noChangeShapeType="1"/>
            </p:cNvSpPr>
            <p:nvPr isPhoto="0" userDrawn="0"/>
          </p:nvSpPr>
          <p:spPr bwMode="auto">
            <a:xfrm>
              <a:off x="158" y="2115"/>
              <a:ext cx="1249" cy="1594"/>
            </a:xfrm>
            <a:prstGeom prst="rect">
              <a:avLst/>
            </a:prstGeom>
            <a:noFill/>
          </p:spPr>
          <p:txBody>
            <a:bodyPr lIns="91447" tIns="45713" rIns="91447" bIns="45713" anchor="ctr" anchorCtr="0"/>
            <a:lstStyle/>
            <a:p>
              <a:pPr lvl="0">
                <a:defRPr/>
              </a:pPr>
              <a:r>
                <a:rPr sz="1600" b="1">
                  <a:latin typeface="Franklin Gothic Medium"/>
                </a:rPr>
                <a:t>Требования к результату: </a:t>
              </a:r>
              <a:endParaRPr/>
            </a:p>
          </p:txBody>
        </p:sp>
        <p:sp>
          <p:nvSpPr>
            <p:cNvPr id="13" name="Shape 32779" hidden="0"/>
            <p:cNvSpPr>
              <a:spLocks noChangeShapeType="1"/>
            </p:cNvSpPr>
            <p:nvPr isPhoto="0" userDrawn="0"/>
          </p:nvSpPr>
          <p:spPr bwMode="auto">
            <a:xfrm>
              <a:off x="1407" y="2115"/>
              <a:ext cx="4195" cy="1594"/>
            </a:xfrm>
            <a:prstGeom prst="rect">
              <a:avLst/>
            </a:prstGeom>
            <a:noFill/>
          </p:spPr>
          <p:txBody>
            <a:bodyPr lIns="91447" tIns="45713" rIns="91447" bIns="45713" anchor="ctr" anchorCtr="0"/>
            <a:lstStyle/>
            <a:p>
              <a:pPr marL="285750" lvl="1" indent="-571500">
                <a:buFont typeface="Wingdings"/>
                <a:buChar char="Ø"/>
                <a:defRPr/>
              </a:pPr>
              <a:r>
                <a:rPr sz="1600">
                  <a:latin typeface="Franklin Gothic Medium"/>
                </a:rPr>
                <a:t>Создана доска задач для работы со стикерами</a:t>
              </a:r>
              <a:endParaRPr/>
            </a:p>
            <a:p>
              <a:pPr marL="285750" lvl="1" indent="-571500">
                <a:buFont typeface="Wingdings"/>
                <a:buChar char="Ø"/>
                <a:defRPr/>
              </a:pPr>
              <a:r>
                <a:rPr sz="1600">
                  <a:latin typeface="Franklin Gothic Medium"/>
                </a:rPr>
                <a:t>Организована работа с календарной сеткой плана на месяц с использованием метода «канбан»</a:t>
              </a:r>
              <a:endParaRPr/>
            </a:p>
            <a:p>
              <a:pPr marL="285750" lvl="0">
                <a:buFont typeface="Wingdings"/>
                <a:buChar char="Ø"/>
                <a:defRPr/>
              </a:pPr>
              <a:r>
                <a:rPr lang="ru-RU" sz="1600">
                  <a:solidFill>
                    <a:srgbClr val="000000"/>
                  </a:solidFill>
                  <a:latin typeface="Franklin Gothic Medium"/>
                  <a:ea typeface="Times New Roman"/>
                </a:rPr>
                <a:t>Рационально используется интеллектуальный потенциал работников при выполнении плана работы на месяц</a:t>
              </a:r>
              <a:endParaRPr/>
            </a:p>
            <a:p>
              <a:pPr marL="285750" lvl="0">
                <a:buFont typeface="Wingdings"/>
                <a:buChar char="Ø"/>
                <a:defRPr/>
              </a:pPr>
              <a:r>
                <a:rPr lang="ru-RU" sz="1600">
                  <a:solidFill>
                    <a:srgbClr val="000000"/>
                  </a:solidFill>
                  <a:latin typeface="Franklin Gothic Medium"/>
                  <a:ea typeface="Times New Roman"/>
                </a:rPr>
                <a:t>Исключены лишние этапы процесса планирования</a:t>
              </a:r>
              <a:endParaRPr/>
            </a:p>
            <a:p>
              <a:pPr marL="285750" lvl="0">
                <a:buFont typeface="Wingdings"/>
                <a:buChar char="Ø"/>
                <a:defRPr/>
              </a:pPr>
              <a:r>
                <a:rPr lang="ru-RU" sz="1600">
                  <a:solidFill>
                    <a:srgbClr val="000000"/>
                  </a:solidFill>
                  <a:latin typeface="Franklin Gothic Medium"/>
                  <a:ea typeface="Times New Roman"/>
                </a:rPr>
                <a:t>Стандартизировано планирование работы АУП</a:t>
              </a:r>
              <a:endParaRPr/>
            </a:p>
            <a:p>
              <a:pPr marL="285750" lvl="0">
                <a:buFont typeface="Wingdings"/>
                <a:buChar char="Ø"/>
                <a:defRPr/>
              </a:pPr>
              <a:r>
                <a:rPr sz="1600">
                  <a:latin typeface="Franklin Gothic Medium"/>
                </a:rPr>
                <a:t>Проанализирован процесс удовлетворенности  сотрудников техникума</a:t>
              </a:r>
              <a:endParaRPr lang="en-US" sz="1600"/>
            </a:p>
            <a:p>
              <a:pPr marL="285750" lvl="1" indent="-571500">
                <a:buFontTx/>
                <a:buChar char="•"/>
                <a:defRPr/>
              </a:pPr>
              <a:endParaRPr/>
            </a:p>
          </p:txBody>
        </p:sp>
        <p:sp>
          <p:nvSpPr>
            <p:cNvPr id="14" name="Shape 32780" hidden="0"/>
            <p:cNvSpPr>
              <a:spLocks noChangeShapeType="1"/>
            </p:cNvSpPr>
            <p:nvPr isPhoto="0" userDrawn="0"/>
          </p:nvSpPr>
          <p:spPr bwMode="auto">
            <a:xfrm>
              <a:off x="158" y="3709"/>
              <a:ext cx="1249" cy="518"/>
            </a:xfrm>
            <a:prstGeom prst="rect">
              <a:avLst/>
            </a:prstGeom>
            <a:noFill/>
          </p:spPr>
          <p:txBody>
            <a:bodyPr lIns="91447" tIns="45713" rIns="91447" bIns="45713" anchor="ctr" anchorCtr="0"/>
            <a:lstStyle/>
            <a:p>
              <a:pPr lvl="0">
                <a:defRPr/>
              </a:pPr>
              <a:r>
                <a:rPr sz="1600" b="1">
                  <a:latin typeface="Franklin Gothic Medium"/>
                </a:rPr>
                <a:t>Пользователи результатами проекта: </a:t>
              </a:r>
              <a:endParaRPr/>
            </a:p>
          </p:txBody>
        </p:sp>
        <p:sp>
          <p:nvSpPr>
            <p:cNvPr id="15" name="Shape 32781" hidden="0"/>
            <p:cNvSpPr>
              <a:spLocks noChangeShapeType="1"/>
            </p:cNvSpPr>
            <p:nvPr isPhoto="0" userDrawn="0"/>
          </p:nvSpPr>
          <p:spPr bwMode="auto">
            <a:xfrm>
              <a:off x="1407" y="3709"/>
              <a:ext cx="4195" cy="518"/>
            </a:xfrm>
            <a:prstGeom prst="rect">
              <a:avLst/>
            </a:prstGeom>
            <a:noFill/>
          </p:spPr>
          <p:txBody>
            <a:bodyPr lIns="91447" tIns="45713" rIns="91447" bIns="45713" anchor="ctr" anchorCtr="0"/>
            <a:lstStyle/>
            <a:p>
              <a:pPr marL="0" lvl="1" indent="0">
                <a:defRPr/>
              </a:pPr>
              <a:r>
                <a:rPr sz="1600">
                  <a:latin typeface="Franklin Gothic Medium"/>
                </a:rPr>
                <a:t>Сотрудники техникума</a:t>
              </a:r>
              <a:endParaRPr/>
            </a:p>
          </p:txBody>
        </p:sp>
        <p:sp>
          <p:nvSpPr>
            <p:cNvPr id="16" name="Shape 32782" hidden="0"/>
            <p:cNvSpPr>
              <a:spLocks noChangeShapeType="1"/>
            </p:cNvSpPr>
            <p:nvPr isPhoto="0" userDrawn="0"/>
          </p:nvSpPr>
          <p:spPr bwMode="auto">
            <a:xfrm>
              <a:off x="1407" y="709"/>
              <a:ext cx="0" cy="3518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7" name="Shape 32783" hidden="0"/>
            <p:cNvSpPr>
              <a:spLocks noChangeShapeType="1"/>
            </p:cNvSpPr>
            <p:nvPr isPhoto="0" userDrawn="0"/>
          </p:nvSpPr>
          <p:spPr bwMode="auto">
            <a:xfrm>
              <a:off x="158" y="1170"/>
              <a:ext cx="5444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8" name="Shape 32784" hidden="0"/>
            <p:cNvSpPr>
              <a:spLocks noChangeShapeType="1"/>
            </p:cNvSpPr>
            <p:nvPr isPhoto="0" userDrawn="0"/>
          </p:nvSpPr>
          <p:spPr bwMode="auto">
            <a:xfrm>
              <a:off x="158" y="1752"/>
              <a:ext cx="5444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9" name="Shape 32785" hidden="0"/>
            <p:cNvSpPr>
              <a:spLocks noChangeShapeType="1"/>
            </p:cNvSpPr>
            <p:nvPr isPhoto="0" userDrawn="0"/>
          </p:nvSpPr>
          <p:spPr bwMode="auto">
            <a:xfrm>
              <a:off x="158" y="2115"/>
              <a:ext cx="5444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20" name="Shape 32786" hidden="0"/>
            <p:cNvSpPr>
              <a:spLocks noChangeShapeType="1"/>
            </p:cNvSpPr>
            <p:nvPr isPhoto="0" userDrawn="0"/>
          </p:nvSpPr>
          <p:spPr bwMode="auto">
            <a:xfrm>
              <a:off x="158" y="3709"/>
              <a:ext cx="5444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21" name="Shape 32787" hidden="0"/>
            <p:cNvSpPr>
              <a:spLocks noChangeShapeType="1"/>
            </p:cNvSpPr>
            <p:nvPr isPhoto="0" userDrawn="0"/>
          </p:nvSpPr>
          <p:spPr bwMode="auto">
            <a:xfrm>
              <a:off x="158" y="709"/>
              <a:ext cx="0" cy="3518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22" name="Shape 32788" hidden="0"/>
            <p:cNvSpPr>
              <a:spLocks noChangeShapeType="1"/>
            </p:cNvSpPr>
            <p:nvPr isPhoto="0" userDrawn="0"/>
          </p:nvSpPr>
          <p:spPr bwMode="auto">
            <a:xfrm>
              <a:off x="5602" y="709"/>
              <a:ext cx="0" cy="3518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23" name="Shape 32789" hidden="0"/>
            <p:cNvSpPr>
              <a:spLocks noChangeShapeType="1"/>
            </p:cNvSpPr>
            <p:nvPr isPhoto="0" userDrawn="0"/>
          </p:nvSpPr>
          <p:spPr bwMode="auto">
            <a:xfrm>
              <a:off x="158" y="709"/>
              <a:ext cx="5444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24" name="Shape 32790" hidden="0"/>
            <p:cNvSpPr>
              <a:spLocks noChangeShapeType="1"/>
            </p:cNvSpPr>
            <p:nvPr isPhoto="0" userDrawn="0"/>
          </p:nvSpPr>
          <p:spPr bwMode="auto">
            <a:xfrm>
              <a:off x="158" y="4227"/>
              <a:ext cx="5444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25" name="Номер слайда 3" hidden="0"/>
          <p:cNvSpPr>
            <a:spLocks noAdjustHandles="0" noChangeArrowheads="0"/>
          </p:cNvSpPr>
          <p:nvPr isPhoto="0" userDrawn="0">
            <p:ph type="sldNum" hasCustomPrompt="0"/>
          </p:nvPr>
        </p:nvSpPr>
        <p:spPr bwMode="auto">
          <a:xfrm>
            <a:off x="8532812" y="6429375"/>
            <a:ext cx="458787" cy="28575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ctr">
              <a:buNone/>
              <a:defRPr/>
            </a:pPr>
            <a:fld id="{D038279B-FC19-497E-A7D1-5ADD9CAF016F}" type="slidenum">
              <a:rPr lang="ru-RU" sz="1400" b="1">
                <a:solidFill>
                  <a:srgbClr val="23263C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ChangeShapeType="1" noGrp="1"/>
          </p:cNvSpPr>
          <p:nvPr isPhoto="0" userDrawn="0">
            <p:ph type="title" hasCustomPrompt="0"/>
          </p:nvPr>
        </p:nvSpPr>
        <p:spPr bwMode="auto">
          <a:xfrm>
            <a:off x="323850" y="333375"/>
            <a:ext cx="8686800" cy="574675"/>
          </a:xfrm>
          <a:prstGeom prst="rect">
            <a:avLst/>
          </a:prstGeom>
        </p:spPr>
        <p:txBody>
          <a:bodyPr lIns="91440" tIns="45720" rIns="91440" bIns="45720" anchor="ctr" anchorCtr="0"/>
          <a:lstStyle>
            <a:lvl1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1pPr>
            <a:lvl2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2pPr>
            <a:lvl3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3pPr>
            <a:lvl4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4pPr>
            <a:lvl5pPr marL="0" indent="0" algn="l" defTabSz="914400">
              <a:lnSpc>
                <a:spcPct val="100000"/>
              </a:lnSpc>
              <a:buNone/>
              <a:defRPr sz="3600">
                <a:solidFill>
                  <a:schemeClr val="dk2"/>
                </a:solidFill>
                <a:latin typeface="Franklin Gothic Medium"/>
              </a:defRPr>
            </a:lvl5pPr>
          </a:lstStyle>
          <a:p>
            <a:pPr marL="0" lvl="0" indent="0">
              <a:buNone/>
              <a:defRPr/>
            </a:pPr>
            <a:r>
              <a:rPr sz="3000"/>
              <a:t>ОСНОВНЫЕ БЛОКИ РАБОТ ПРОЕКТА</a:t>
            </a:r>
            <a:endParaRPr/>
          </a:p>
        </p:txBody>
      </p:sp>
      <p:grpSp>
        <p:nvGrpSpPr>
          <p:cNvPr id="5" name="Group 181" hidden="0"/>
          <p:cNvGrpSpPr/>
          <p:nvPr isPhoto="0" userDrawn="0"/>
        </p:nvGrpSpPr>
        <p:grpSpPr bwMode="auto">
          <a:xfrm>
            <a:off x="250825" y="908050"/>
            <a:ext cx="8496300" cy="5734050"/>
            <a:chOff x="158" y="572"/>
            <a:chExt cx="5352" cy="3612"/>
          </a:xfrm>
        </p:grpSpPr>
        <p:sp>
          <p:nvSpPr>
            <p:cNvPr id="6" name="Shape 33796" hidden="0"/>
            <p:cNvSpPr>
              <a:spLocks noChangeShapeType="1"/>
            </p:cNvSpPr>
            <p:nvPr isPhoto="0" userDrawn="0"/>
          </p:nvSpPr>
          <p:spPr bwMode="auto">
            <a:xfrm>
              <a:off x="158" y="572"/>
              <a:ext cx="272" cy="346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 b="1">
                  <a:latin typeface="Franklin Gothic Medium"/>
                </a:rPr>
                <a:t>№</a:t>
              </a:r>
              <a:endParaRPr/>
            </a:p>
          </p:txBody>
        </p:sp>
        <p:sp>
          <p:nvSpPr>
            <p:cNvPr id="7" name="Shape 33797" hidden="0"/>
            <p:cNvSpPr>
              <a:spLocks noChangeShapeType="1"/>
            </p:cNvSpPr>
            <p:nvPr isPhoto="0" userDrawn="0"/>
          </p:nvSpPr>
          <p:spPr bwMode="auto">
            <a:xfrm>
              <a:off x="430" y="572"/>
              <a:ext cx="1905" cy="346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 b="1">
                  <a:latin typeface="Franklin Gothic Medium"/>
                </a:rPr>
                <a:t>Наименование</a:t>
              </a:r>
              <a:endParaRPr/>
            </a:p>
          </p:txBody>
        </p:sp>
        <p:sp>
          <p:nvSpPr>
            <p:cNvPr id="8" name="Shape 33798" hidden="0"/>
            <p:cNvSpPr>
              <a:spLocks noChangeShapeType="1"/>
            </p:cNvSpPr>
            <p:nvPr isPhoto="0" userDrawn="0"/>
          </p:nvSpPr>
          <p:spPr bwMode="auto">
            <a:xfrm>
              <a:off x="2335" y="572"/>
              <a:ext cx="590" cy="346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 b="1">
                  <a:latin typeface="Franklin Gothic Medium"/>
                </a:rPr>
                <a:t>Длительность дней</a:t>
              </a:r>
              <a:endParaRPr/>
            </a:p>
          </p:txBody>
        </p:sp>
        <p:sp>
          <p:nvSpPr>
            <p:cNvPr id="9" name="Shape 33799" hidden="0"/>
            <p:cNvSpPr>
              <a:spLocks noChangeShapeType="1"/>
            </p:cNvSpPr>
            <p:nvPr isPhoto="0" userDrawn="0"/>
          </p:nvSpPr>
          <p:spPr bwMode="auto">
            <a:xfrm>
              <a:off x="2925" y="572"/>
              <a:ext cx="680" cy="346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 b="1">
                  <a:latin typeface="Franklin Gothic Medium"/>
                </a:rPr>
                <a:t>Начало</a:t>
              </a:r>
              <a:endParaRPr/>
            </a:p>
          </p:txBody>
        </p:sp>
        <p:sp>
          <p:nvSpPr>
            <p:cNvPr id="10" name="Shape 33800" hidden="0"/>
            <p:cNvSpPr>
              <a:spLocks noChangeShapeType="1"/>
            </p:cNvSpPr>
            <p:nvPr isPhoto="0" userDrawn="0"/>
          </p:nvSpPr>
          <p:spPr bwMode="auto">
            <a:xfrm>
              <a:off x="3605" y="572"/>
              <a:ext cx="635" cy="346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 b="1">
                  <a:latin typeface="Franklin Gothic Medium"/>
                </a:rPr>
                <a:t>Окончание</a:t>
              </a:r>
              <a:endParaRPr/>
            </a:p>
          </p:txBody>
        </p:sp>
        <p:sp>
          <p:nvSpPr>
            <p:cNvPr id="11" name="Shape 33801" hidden="0"/>
            <p:cNvSpPr>
              <a:spLocks noChangeShapeType="1"/>
            </p:cNvSpPr>
            <p:nvPr isPhoto="0" userDrawn="0"/>
          </p:nvSpPr>
          <p:spPr bwMode="auto">
            <a:xfrm>
              <a:off x="4240" y="572"/>
              <a:ext cx="1270" cy="173"/>
            </a:xfrm>
            <a:prstGeom prst="rect">
              <a:avLst/>
            </a:prstGeom>
            <a:noFill/>
          </p:spPr>
          <p:txBody>
            <a:bodyPr lIns="91420" tIns="45694" rIns="91420" bIns="45694"/>
            <a:lstStyle/>
            <a:p>
              <a:pPr lvl="0" algn="ctr">
                <a:defRPr/>
              </a:pPr>
              <a:r>
                <a:rPr sz="1200" b="1">
                  <a:latin typeface="Franklin Gothic Medium"/>
                </a:rPr>
                <a:t>2021-2022 гг.</a:t>
              </a:r>
              <a:endParaRPr/>
            </a:p>
          </p:txBody>
        </p:sp>
        <p:sp>
          <p:nvSpPr>
            <p:cNvPr id="12" name="Shape 33802" hidden="0"/>
            <p:cNvSpPr>
              <a:spLocks noChangeShapeType="1"/>
            </p:cNvSpPr>
            <p:nvPr isPhoto="0" userDrawn="0"/>
          </p:nvSpPr>
          <p:spPr bwMode="auto">
            <a:xfrm>
              <a:off x="4240" y="745"/>
              <a:ext cx="318" cy="173"/>
            </a:xfrm>
            <a:prstGeom prst="rect">
              <a:avLst/>
            </a:prstGeom>
            <a:noFill/>
          </p:spPr>
          <p:txBody>
            <a:bodyPr lIns="35998" tIns="45694" rIns="35998" bIns="45694" anchor="ctr" anchorCtr="0"/>
            <a:lstStyle/>
            <a:p>
              <a:pPr lvl="0" algn="ctr">
                <a:defRPr/>
              </a:pPr>
              <a:r>
                <a:rPr sz="1200" b="1">
                  <a:latin typeface="Franklin Gothic Medium"/>
                </a:rPr>
                <a:t>12</a:t>
              </a:r>
              <a:endParaRPr/>
            </a:p>
          </p:txBody>
        </p:sp>
        <p:sp>
          <p:nvSpPr>
            <p:cNvPr id="13" name="Shape 33803" hidden="0"/>
            <p:cNvSpPr>
              <a:spLocks noChangeShapeType="1"/>
            </p:cNvSpPr>
            <p:nvPr isPhoto="0" userDrawn="0"/>
          </p:nvSpPr>
          <p:spPr bwMode="auto">
            <a:xfrm>
              <a:off x="4558" y="745"/>
              <a:ext cx="317" cy="173"/>
            </a:xfrm>
            <a:prstGeom prst="rect">
              <a:avLst/>
            </a:prstGeom>
            <a:noFill/>
          </p:spPr>
          <p:txBody>
            <a:bodyPr lIns="35998" tIns="45694" rIns="35998" bIns="45694" anchor="ctr" anchorCtr="0"/>
            <a:lstStyle/>
            <a:p>
              <a:pPr lvl="0" algn="ctr">
                <a:defRPr/>
              </a:pPr>
              <a:r>
                <a:rPr sz="1200" b="1">
                  <a:latin typeface="Franklin Gothic Medium"/>
                </a:rPr>
                <a:t>01</a:t>
              </a:r>
              <a:endParaRPr/>
            </a:p>
          </p:txBody>
        </p:sp>
        <p:sp>
          <p:nvSpPr>
            <p:cNvPr id="14" name="Shape 33804" hidden="0"/>
            <p:cNvSpPr>
              <a:spLocks noChangeShapeType="1"/>
            </p:cNvSpPr>
            <p:nvPr isPhoto="0" userDrawn="0"/>
          </p:nvSpPr>
          <p:spPr bwMode="auto">
            <a:xfrm>
              <a:off x="4875" y="745"/>
              <a:ext cx="318" cy="173"/>
            </a:xfrm>
            <a:prstGeom prst="rect">
              <a:avLst/>
            </a:prstGeom>
            <a:noFill/>
          </p:spPr>
          <p:txBody>
            <a:bodyPr lIns="35998" tIns="45694" rIns="35998" bIns="45694" anchor="ctr" anchorCtr="0"/>
            <a:lstStyle/>
            <a:p>
              <a:pPr lvl="0" algn="ctr">
                <a:defRPr/>
              </a:pPr>
              <a:r>
                <a:rPr sz="1200" b="1">
                  <a:latin typeface="Franklin Gothic Medium"/>
                </a:rPr>
                <a:t>02</a:t>
              </a:r>
              <a:endParaRPr/>
            </a:p>
          </p:txBody>
        </p:sp>
        <p:sp>
          <p:nvSpPr>
            <p:cNvPr id="15" name="Shape 33805" hidden="0"/>
            <p:cNvSpPr>
              <a:spLocks noChangeShapeType="1"/>
            </p:cNvSpPr>
            <p:nvPr isPhoto="0" userDrawn="0"/>
          </p:nvSpPr>
          <p:spPr bwMode="auto">
            <a:xfrm>
              <a:off x="5193" y="745"/>
              <a:ext cx="317" cy="173"/>
            </a:xfrm>
            <a:prstGeom prst="rect">
              <a:avLst/>
            </a:prstGeom>
            <a:noFill/>
          </p:spPr>
          <p:txBody>
            <a:bodyPr lIns="35998" tIns="45694" rIns="35998" bIns="45694" anchor="ctr" anchorCtr="0"/>
            <a:lstStyle/>
            <a:p>
              <a:pPr lvl="0" algn="ctr">
                <a:defRPr/>
              </a:pPr>
              <a:r>
                <a:rPr sz="1200" b="1">
                  <a:latin typeface="Franklin Gothic Medium"/>
                </a:rPr>
                <a:t>03</a:t>
              </a:r>
              <a:endParaRPr/>
            </a:p>
          </p:txBody>
        </p:sp>
        <p:sp>
          <p:nvSpPr>
            <p:cNvPr id="16" name="Shape 33806" hidden="0"/>
            <p:cNvSpPr>
              <a:spLocks noChangeShapeType="1"/>
            </p:cNvSpPr>
            <p:nvPr isPhoto="0" userDrawn="0"/>
          </p:nvSpPr>
          <p:spPr bwMode="auto">
            <a:xfrm>
              <a:off x="158" y="917"/>
              <a:ext cx="272" cy="192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>
                <a:defRPr/>
              </a:pPr>
              <a:r>
                <a:rPr sz="1100">
                  <a:latin typeface="Franklin Gothic Medium"/>
                </a:rPr>
                <a:t>1.</a:t>
              </a:r>
              <a:endParaRPr/>
            </a:p>
          </p:txBody>
        </p:sp>
        <p:sp>
          <p:nvSpPr>
            <p:cNvPr id="17" name="Shape 33807" hidden="0"/>
            <p:cNvSpPr>
              <a:spLocks noChangeShapeType="1"/>
            </p:cNvSpPr>
            <p:nvPr isPhoto="0" userDrawn="0"/>
          </p:nvSpPr>
          <p:spPr bwMode="auto">
            <a:xfrm>
              <a:off x="430" y="917"/>
              <a:ext cx="1905" cy="192"/>
            </a:xfrm>
            <a:prstGeom prst="rect">
              <a:avLst/>
            </a:prstGeom>
            <a:noFill/>
          </p:spPr>
          <p:txBody>
            <a:bodyPr lIns="91438" tIns="45700" rIns="91438" bIns="45700"/>
            <a:lstStyle/>
            <a:p>
              <a:pPr lvl="0">
                <a:defRPr/>
              </a:pPr>
              <a:r>
                <a:rPr sz="1100">
                  <a:solidFill>
                    <a:srgbClr val="000000"/>
                  </a:solidFill>
                  <a:latin typeface="Franklin Gothic Medium"/>
                </a:rPr>
                <a:t>Старт проекта: 13.12.2021</a:t>
              </a:r>
              <a:endParaRPr/>
            </a:p>
          </p:txBody>
        </p:sp>
        <p:sp>
          <p:nvSpPr>
            <p:cNvPr id="18" name="Shape 33808" hidden="0"/>
            <p:cNvSpPr>
              <a:spLocks noChangeShapeType="1"/>
            </p:cNvSpPr>
            <p:nvPr isPhoto="0" userDrawn="0"/>
          </p:nvSpPr>
          <p:spPr bwMode="auto">
            <a:xfrm>
              <a:off x="2335" y="917"/>
              <a:ext cx="590" cy="192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 b="1">
                  <a:latin typeface="Franklin Gothic Medium"/>
                </a:rPr>
                <a:t>1</a:t>
              </a:r>
              <a:endParaRPr/>
            </a:p>
          </p:txBody>
        </p:sp>
        <p:sp>
          <p:nvSpPr>
            <p:cNvPr id="19" name="Shape 33809" hidden="0"/>
            <p:cNvSpPr>
              <a:spLocks noChangeShapeType="1"/>
            </p:cNvSpPr>
            <p:nvPr isPhoto="0" userDrawn="0"/>
          </p:nvSpPr>
          <p:spPr bwMode="auto">
            <a:xfrm>
              <a:off x="2925" y="917"/>
              <a:ext cx="680" cy="192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13.12.2021</a:t>
              </a:r>
              <a:endParaRPr/>
            </a:p>
          </p:txBody>
        </p:sp>
        <p:sp>
          <p:nvSpPr>
            <p:cNvPr id="20" name="Shape 33810" hidden="0"/>
            <p:cNvSpPr>
              <a:spLocks noChangeShapeType="1"/>
            </p:cNvSpPr>
            <p:nvPr isPhoto="0" userDrawn="0"/>
          </p:nvSpPr>
          <p:spPr bwMode="auto">
            <a:xfrm>
              <a:off x="3605" y="917"/>
              <a:ext cx="635" cy="192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>
                <a:defRPr/>
              </a:pPr>
              <a:endParaRPr/>
            </a:p>
          </p:txBody>
        </p:sp>
        <p:sp>
          <p:nvSpPr>
            <p:cNvPr id="21" name="Shape 33811" hidden="0"/>
            <p:cNvSpPr>
              <a:spLocks noChangeShapeType="1"/>
            </p:cNvSpPr>
            <p:nvPr isPhoto="0" userDrawn="0"/>
          </p:nvSpPr>
          <p:spPr bwMode="auto">
            <a:xfrm>
              <a:off x="4240" y="917"/>
              <a:ext cx="318" cy="192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22" name="Shape 33812" hidden="0"/>
            <p:cNvSpPr>
              <a:spLocks noChangeShapeType="1"/>
            </p:cNvSpPr>
            <p:nvPr isPhoto="0" userDrawn="0"/>
          </p:nvSpPr>
          <p:spPr bwMode="auto">
            <a:xfrm>
              <a:off x="4558" y="917"/>
              <a:ext cx="317" cy="192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23" name="Shape 33813" hidden="0"/>
            <p:cNvSpPr>
              <a:spLocks noChangeShapeType="1"/>
            </p:cNvSpPr>
            <p:nvPr isPhoto="0" userDrawn="0"/>
          </p:nvSpPr>
          <p:spPr bwMode="auto">
            <a:xfrm>
              <a:off x="4875" y="917"/>
              <a:ext cx="318" cy="192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24" name="Shape 33814" hidden="0"/>
            <p:cNvSpPr>
              <a:spLocks noChangeShapeType="1"/>
            </p:cNvSpPr>
            <p:nvPr isPhoto="0" userDrawn="0"/>
          </p:nvSpPr>
          <p:spPr bwMode="auto">
            <a:xfrm>
              <a:off x="5193" y="917"/>
              <a:ext cx="317" cy="192"/>
            </a:xfrm>
            <a:prstGeom prst="rect">
              <a:avLst/>
            </a:prstGeom>
            <a:noFill/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25" name="Shape 33815" hidden="0"/>
            <p:cNvSpPr>
              <a:spLocks noChangeShapeType="1"/>
            </p:cNvSpPr>
            <p:nvPr isPhoto="0" userDrawn="0"/>
          </p:nvSpPr>
          <p:spPr bwMode="auto">
            <a:xfrm>
              <a:off x="158" y="1110"/>
              <a:ext cx="272" cy="172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>
                <a:defRPr/>
              </a:pPr>
              <a:r>
                <a:rPr sz="1100">
                  <a:latin typeface="Franklin Gothic Medium"/>
                </a:rPr>
                <a:t>2.</a:t>
              </a:r>
              <a:endParaRPr/>
            </a:p>
          </p:txBody>
        </p:sp>
        <p:sp>
          <p:nvSpPr>
            <p:cNvPr id="26" name="Shape 33816" hidden="0"/>
            <p:cNvSpPr>
              <a:spLocks noChangeShapeType="1"/>
            </p:cNvSpPr>
            <p:nvPr isPhoto="0" userDrawn="0"/>
          </p:nvSpPr>
          <p:spPr bwMode="auto">
            <a:xfrm>
              <a:off x="430" y="1110"/>
              <a:ext cx="1905" cy="172"/>
            </a:xfrm>
            <a:prstGeom prst="rect">
              <a:avLst/>
            </a:prstGeom>
            <a:noFill/>
          </p:spPr>
          <p:txBody>
            <a:bodyPr lIns="91438" tIns="45700" rIns="91438" bIns="45700"/>
            <a:lstStyle/>
            <a:p>
              <a:pPr lvl="0">
                <a:defRPr/>
              </a:pPr>
              <a:r>
                <a:rPr sz="1100">
                  <a:solidFill>
                    <a:srgbClr val="000000"/>
                  </a:solidFill>
                  <a:latin typeface="Franklin Gothic Medium"/>
                </a:rPr>
                <a:t>Анализ текущей ситуации:</a:t>
              </a:r>
              <a:endParaRPr/>
            </a:p>
          </p:txBody>
        </p:sp>
        <p:sp>
          <p:nvSpPr>
            <p:cNvPr id="27" name="Shape 33817" hidden="0"/>
            <p:cNvSpPr>
              <a:spLocks noChangeShapeType="1"/>
            </p:cNvSpPr>
            <p:nvPr isPhoto="0" userDrawn="0"/>
          </p:nvSpPr>
          <p:spPr bwMode="auto">
            <a:xfrm>
              <a:off x="2335" y="1110"/>
              <a:ext cx="590" cy="172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 b="1">
                  <a:latin typeface="Franklin Gothic Medium"/>
                </a:rPr>
                <a:t>19</a:t>
              </a:r>
              <a:endParaRPr/>
            </a:p>
          </p:txBody>
        </p:sp>
        <p:sp>
          <p:nvSpPr>
            <p:cNvPr id="28" name="Shape 33818" hidden="0"/>
            <p:cNvSpPr>
              <a:spLocks noChangeShapeType="1"/>
            </p:cNvSpPr>
            <p:nvPr isPhoto="0" userDrawn="0"/>
          </p:nvSpPr>
          <p:spPr bwMode="auto">
            <a:xfrm>
              <a:off x="2925" y="1110"/>
              <a:ext cx="680" cy="172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13.12.2021</a:t>
              </a:r>
              <a:endParaRPr/>
            </a:p>
          </p:txBody>
        </p:sp>
        <p:sp>
          <p:nvSpPr>
            <p:cNvPr id="29" name="Shape 33819" hidden="0"/>
            <p:cNvSpPr>
              <a:spLocks noChangeShapeType="1"/>
            </p:cNvSpPr>
            <p:nvPr isPhoto="0" userDrawn="0"/>
          </p:nvSpPr>
          <p:spPr bwMode="auto">
            <a:xfrm>
              <a:off x="3605" y="1110"/>
              <a:ext cx="635" cy="172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14.01.2022</a:t>
              </a:r>
              <a:endParaRPr/>
            </a:p>
          </p:txBody>
        </p:sp>
        <p:sp>
          <p:nvSpPr>
            <p:cNvPr id="30" name="Shape 33820" hidden="0"/>
            <p:cNvSpPr>
              <a:spLocks noChangeShapeType="1"/>
            </p:cNvSpPr>
            <p:nvPr isPhoto="0" userDrawn="0"/>
          </p:nvSpPr>
          <p:spPr bwMode="auto">
            <a:xfrm>
              <a:off x="4240" y="1110"/>
              <a:ext cx="318" cy="172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31" name="Shape 33821" hidden="0"/>
            <p:cNvSpPr>
              <a:spLocks noChangeShapeType="1"/>
            </p:cNvSpPr>
            <p:nvPr isPhoto="0" userDrawn="0"/>
          </p:nvSpPr>
          <p:spPr bwMode="auto">
            <a:xfrm>
              <a:off x="4558" y="1110"/>
              <a:ext cx="317" cy="172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32" name="Shape 33822" hidden="0"/>
            <p:cNvSpPr>
              <a:spLocks noChangeShapeType="1"/>
            </p:cNvSpPr>
            <p:nvPr isPhoto="0" userDrawn="0"/>
          </p:nvSpPr>
          <p:spPr bwMode="auto">
            <a:xfrm>
              <a:off x="4875" y="1110"/>
              <a:ext cx="318" cy="172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33" name="Shape 33823" hidden="0"/>
            <p:cNvSpPr>
              <a:spLocks noChangeShapeType="1"/>
            </p:cNvSpPr>
            <p:nvPr isPhoto="0" userDrawn="0"/>
          </p:nvSpPr>
          <p:spPr bwMode="auto">
            <a:xfrm>
              <a:off x="5193" y="1110"/>
              <a:ext cx="317" cy="172"/>
            </a:xfrm>
            <a:prstGeom prst="rect">
              <a:avLst/>
            </a:prstGeom>
            <a:noFill/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34" name="Shape 33824" hidden="0"/>
            <p:cNvSpPr>
              <a:spLocks noChangeShapeType="1"/>
            </p:cNvSpPr>
            <p:nvPr isPhoto="0" userDrawn="0"/>
          </p:nvSpPr>
          <p:spPr bwMode="auto">
            <a:xfrm>
              <a:off x="158" y="1282"/>
              <a:ext cx="272" cy="180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>
                <a:defRPr/>
              </a:pPr>
              <a:r>
                <a:rPr sz="1100">
                  <a:latin typeface="Franklin Gothic Medium"/>
                </a:rPr>
                <a:t>2.1</a:t>
              </a:r>
              <a:endParaRPr/>
            </a:p>
          </p:txBody>
        </p:sp>
        <p:sp>
          <p:nvSpPr>
            <p:cNvPr id="35" name="Shape 33825" hidden="0"/>
            <p:cNvSpPr>
              <a:spLocks noChangeShapeType="1"/>
            </p:cNvSpPr>
            <p:nvPr isPhoto="0" userDrawn="0"/>
          </p:nvSpPr>
          <p:spPr bwMode="auto">
            <a:xfrm>
              <a:off x="430" y="1282"/>
              <a:ext cx="1905" cy="180"/>
            </a:xfrm>
            <a:prstGeom prst="rect">
              <a:avLst/>
            </a:prstGeom>
            <a:noFill/>
          </p:spPr>
          <p:txBody>
            <a:bodyPr lIns="91438" tIns="45700" rIns="91438" bIns="45700"/>
            <a:lstStyle/>
            <a:p>
              <a:pPr lvl="0">
                <a:defRPr/>
              </a:pPr>
              <a:r>
                <a:rPr sz="1100">
                  <a:solidFill>
                    <a:srgbClr val="000000"/>
                  </a:solidFill>
                  <a:latin typeface="Franklin Gothic Medium"/>
                </a:rPr>
                <a:t>разработка текущей карты процесса</a:t>
              </a:r>
              <a:endParaRPr/>
            </a:p>
          </p:txBody>
        </p:sp>
        <p:sp>
          <p:nvSpPr>
            <p:cNvPr id="36" name="Shape 33826" hidden="0"/>
            <p:cNvSpPr>
              <a:spLocks noChangeShapeType="1"/>
            </p:cNvSpPr>
            <p:nvPr isPhoto="0" userDrawn="0"/>
          </p:nvSpPr>
          <p:spPr bwMode="auto">
            <a:xfrm>
              <a:off x="2335" y="1282"/>
              <a:ext cx="590" cy="180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4</a:t>
              </a:r>
              <a:endParaRPr/>
            </a:p>
          </p:txBody>
        </p:sp>
        <p:sp>
          <p:nvSpPr>
            <p:cNvPr id="37" name="Shape 33827" hidden="0"/>
            <p:cNvSpPr>
              <a:spLocks noChangeShapeType="1"/>
            </p:cNvSpPr>
            <p:nvPr isPhoto="0" userDrawn="0"/>
          </p:nvSpPr>
          <p:spPr bwMode="auto">
            <a:xfrm>
              <a:off x="2925" y="1282"/>
              <a:ext cx="680" cy="180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13.12.2021</a:t>
              </a:r>
              <a:endParaRPr/>
            </a:p>
          </p:txBody>
        </p:sp>
        <p:sp>
          <p:nvSpPr>
            <p:cNvPr id="38" name="Shape 33828" hidden="0"/>
            <p:cNvSpPr>
              <a:spLocks noChangeShapeType="1"/>
            </p:cNvSpPr>
            <p:nvPr isPhoto="0" userDrawn="0"/>
          </p:nvSpPr>
          <p:spPr bwMode="auto">
            <a:xfrm>
              <a:off x="3605" y="1282"/>
              <a:ext cx="635" cy="180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16.12.2021</a:t>
              </a:r>
              <a:endParaRPr/>
            </a:p>
          </p:txBody>
        </p:sp>
        <p:sp>
          <p:nvSpPr>
            <p:cNvPr id="39" name="Shape 33829" hidden="0"/>
            <p:cNvSpPr>
              <a:spLocks noChangeShapeType="1"/>
            </p:cNvSpPr>
            <p:nvPr isPhoto="0" userDrawn="0"/>
          </p:nvSpPr>
          <p:spPr bwMode="auto">
            <a:xfrm>
              <a:off x="4240" y="1282"/>
              <a:ext cx="318" cy="180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40" name="Shape 33830" hidden="0"/>
            <p:cNvSpPr>
              <a:spLocks noChangeShapeType="1"/>
            </p:cNvSpPr>
            <p:nvPr isPhoto="0" userDrawn="0"/>
          </p:nvSpPr>
          <p:spPr bwMode="auto">
            <a:xfrm>
              <a:off x="4558" y="1282"/>
              <a:ext cx="317" cy="180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41" name="Shape 33831" hidden="0"/>
            <p:cNvSpPr>
              <a:spLocks noChangeShapeType="1"/>
            </p:cNvSpPr>
            <p:nvPr isPhoto="0" userDrawn="0"/>
          </p:nvSpPr>
          <p:spPr bwMode="auto">
            <a:xfrm>
              <a:off x="4875" y="1282"/>
              <a:ext cx="318" cy="180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42" name="Shape 33832" hidden="0"/>
            <p:cNvSpPr>
              <a:spLocks noChangeShapeType="1"/>
            </p:cNvSpPr>
            <p:nvPr isPhoto="0" userDrawn="0"/>
          </p:nvSpPr>
          <p:spPr bwMode="auto">
            <a:xfrm>
              <a:off x="5193" y="1282"/>
              <a:ext cx="317" cy="180"/>
            </a:xfrm>
            <a:prstGeom prst="rect">
              <a:avLst/>
            </a:prstGeom>
            <a:noFill/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43" name="Shape 33833" hidden="0"/>
            <p:cNvSpPr>
              <a:spLocks noChangeShapeType="1"/>
            </p:cNvSpPr>
            <p:nvPr isPhoto="0" userDrawn="0"/>
          </p:nvSpPr>
          <p:spPr bwMode="auto">
            <a:xfrm>
              <a:off x="158" y="1462"/>
              <a:ext cx="272" cy="172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>
                <a:defRPr/>
              </a:pPr>
              <a:r>
                <a:rPr sz="1100">
                  <a:latin typeface="Franklin Gothic Medium"/>
                </a:rPr>
                <a:t>2.2</a:t>
              </a:r>
              <a:endParaRPr/>
            </a:p>
          </p:txBody>
        </p:sp>
        <p:sp>
          <p:nvSpPr>
            <p:cNvPr id="44" name="Shape 33834" hidden="0"/>
            <p:cNvSpPr>
              <a:spLocks noChangeShapeType="1"/>
            </p:cNvSpPr>
            <p:nvPr isPhoto="0" userDrawn="0"/>
          </p:nvSpPr>
          <p:spPr bwMode="auto">
            <a:xfrm>
              <a:off x="430" y="1462"/>
              <a:ext cx="1905" cy="172"/>
            </a:xfrm>
            <a:prstGeom prst="rect">
              <a:avLst/>
            </a:prstGeom>
            <a:noFill/>
          </p:spPr>
          <p:txBody>
            <a:bodyPr lIns="91438" tIns="45700" rIns="91438" bIns="45700"/>
            <a:lstStyle/>
            <a:p>
              <a:pPr lvl="0">
                <a:defRPr/>
              </a:pPr>
              <a:r>
                <a:rPr sz="1100">
                  <a:solidFill>
                    <a:srgbClr val="000000"/>
                  </a:solidFill>
                  <a:latin typeface="Franklin Gothic Medium"/>
                </a:rPr>
                <a:t>поиск и выявление проблем</a:t>
              </a:r>
              <a:endParaRPr/>
            </a:p>
          </p:txBody>
        </p:sp>
        <p:sp>
          <p:nvSpPr>
            <p:cNvPr id="45" name="Shape 33835" hidden="0"/>
            <p:cNvSpPr>
              <a:spLocks noChangeShapeType="1"/>
            </p:cNvSpPr>
            <p:nvPr isPhoto="0" userDrawn="0"/>
          </p:nvSpPr>
          <p:spPr bwMode="auto">
            <a:xfrm>
              <a:off x="2335" y="1462"/>
              <a:ext cx="590" cy="172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4</a:t>
              </a:r>
              <a:endParaRPr/>
            </a:p>
          </p:txBody>
        </p:sp>
        <p:sp>
          <p:nvSpPr>
            <p:cNvPr id="46" name="Shape 33836" hidden="0"/>
            <p:cNvSpPr>
              <a:spLocks noChangeShapeType="1"/>
            </p:cNvSpPr>
            <p:nvPr isPhoto="0" userDrawn="0"/>
          </p:nvSpPr>
          <p:spPr bwMode="auto">
            <a:xfrm>
              <a:off x="2925" y="1462"/>
              <a:ext cx="680" cy="172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17.01.2022</a:t>
              </a:r>
              <a:endParaRPr/>
            </a:p>
          </p:txBody>
        </p:sp>
        <p:sp>
          <p:nvSpPr>
            <p:cNvPr id="47" name="Shape 33837" hidden="0"/>
            <p:cNvSpPr>
              <a:spLocks noChangeShapeType="1"/>
            </p:cNvSpPr>
            <p:nvPr isPhoto="0" userDrawn="0"/>
          </p:nvSpPr>
          <p:spPr bwMode="auto">
            <a:xfrm>
              <a:off x="3605" y="1462"/>
              <a:ext cx="635" cy="172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20.01.2022</a:t>
              </a:r>
              <a:endParaRPr/>
            </a:p>
          </p:txBody>
        </p:sp>
        <p:sp>
          <p:nvSpPr>
            <p:cNvPr id="48" name="Shape 33838" hidden="0"/>
            <p:cNvSpPr>
              <a:spLocks noChangeShapeType="1"/>
            </p:cNvSpPr>
            <p:nvPr isPhoto="0" userDrawn="0"/>
          </p:nvSpPr>
          <p:spPr bwMode="auto">
            <a:xfrm>
              <a:off x="4240" y="1462"/>
              <a:ext cx="318" cy="172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49" name="Shape 33839" hidden="0"/>
            <p:cNvSpPr>
              <a:spLocks noChangeShapeType="1"/>
            </p:cNvSpPr>
            <p:nvPr isPhoto="0" userDrawn="0"/>
          </p:nvSpPr>
          <p:spPr bwMode="auto">
            <a:xfrm>
              <a:off x="4558" y="1462"/>
              <a:ext cx="317" cy="172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50" name="Shape 33840" hidden="0"/>
            <p:cNvSpPr>
              <a:spLocks noChangeShapeType="1"/>
            </p:cNvSpPr>
            <p:nvPr isPhoto="0" userDrawn="0"/>
          </p:nvSpPr>
          <p:spPr bwMode="auto">
            <a:xfrm>
              <a:off x="4875" y="1462"/>
              <a:ext cx="318" cy="172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51" name="Shape 33841" hidden="0"/>
            <p:cNvSpPr>
              <a:spLocks noChangeShapeType="1"/>
            </p:cNvSpPr>
            <p:nvPr isPhoto="0" userDrawn="0"/>
          </p:nvSpPr>
          <p:spPr bwMode="auto">
            <a:xfrm>
              <a:off x="5193" y="1462"/>
              <a:ext cx="317" cy="172"/>
            </a:xfrm>
            <a:prstGeom prst="rect">
              <a:avLst/>
            </a:prstGeom>
            <a:noFill/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52" name="Shape 33842" hidden="0"/>
            <p:cNvSpPr>
              <a:spLocks noChangeShapeType="1"/>
            </p:cNvSpPr>
            <p:nvPr isPhoto="0" userDrawn="0"/>
          </p:nvSpPr>
          <p:spPr bwMode="auto">
            <a:xfrm>
              <a:off x="158" y="1634"/>
              <a:ext cx="272" cy="269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>
                <a:defRPr/>
              </a:pPr>
              <a:r>
                <a:rPr sz="1100">
                  <a:latin typeface="Franklin Gothic Medium"/>
                </a:rPr>
                <a:t>2.3</a:t>
              </a:r>
              <a:endParaRPr/>
            </a:p>
          </p:txBody>
        </p:sp>
        <p:sp>
          <p:nvSpPr>
            <p:cNvPr id="53" name="Shape 33843" hidden="0"/>
            <p:cNvSpPr>
              <a:spLocks noChangeShapeType="1"/>
            </p:cNvSpPr>
            <p:nvPr isPhoto="0" userDrawn="0"/>
          </p:nvSpPr>
          <p:spPr bwMode="auto">
            <a:xfrm>
              <a:off x="430" y="1634"/>
              <a:ext cx="1905" cy="269"/>
            </a:xfrm>
            <a:prstGeom prst="rect">
              <a:avLst/>
            </a:prstGeom>
            <a:noFill/>
          </p:spPr>
          <p:txBody>
            <a:bodyPr lIns="91438" tIns="45700" rIns="91438" bIns="45700"/>
            <a:lstStyle/>
            <a:p>
              <a:pPr lvl="0">
                <a:defRPr/>
              </a:pPr>
              <a:r>
                <a:rPr sz="1100">
                  <a:solidFill>
                    <a:srgbClr val="000000"/>
                  </a:solidFill>
                  <a:latin typeface="Franklin Gothic Medium"/>
                </a:rPr>
                <a:t>разработка целевой и идеальной карты процесса</a:t>
              </a:r>
              <a:endParaRPr/>
            </a:p>
          </p:txBody>
        </p:sp>
        <p:sp>
          <p:nvSpPr>
            <p:cNvPr id="54" name="Shape 33844" hidden="0"/>
            <p:cNvSpPr>
              <a:spLocks noChangeShapeType="1"/>
            </p:cNvSpPr>
            <p:nvPr isPhoto="0" userDrawn="0"/>
          </p:nvSpPr>
          <p:spPr bwMode="auto">
            <a:xfrm>
              <a:off x="2335" y="1634"/>
              <a:ext cx="590" cy="269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2</a:t>
              </a:r>
              <a:endParaRPr/>
            </a:p>
          </p:txBody>
        </p:sp>
        <p:sp>
          <p:nvSpPr>
            <p:cNvPr id="55" name="Shape 33845" hidden="0"/>
            <p:cNvSpPr>
              <a:spLocks noChangeShapeType="1"/>
            </p:cNvSpPr>
            <p:nvPr isPhoto="0" userDrawn="0"/>
          </p:nvSpPr>
          <p:spPr bwMode="auto">
            <a:xfrm>
              <a:off x="2925" y="1634"/>
              <a:ext cx="680" cy="269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21.01.2022</a:t>
              </a:r>
              <a:endParaRPr/>
            </a:p>
          </p:txBody>
        </p:sp>
        <p:sp>
          <p:nvSpPr>
            <p:cNvPr id="56" name="Shape 33846" hidden="0"/>
            <p:cNvSpPr>
              <a:spLocks noChangeShapeType="1"/>
            </p:cNvSpPr>
            <p:nvPr isPhoto="0" userDrawn="0"/>
          </p:nvSpPr>
          <p:spPr bwMode="auto">
            <a:xfrm>
              <a:off x="3605" y="1634"/>
              <a:ext cx="635" cy="269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22.01.2022</a:t>
              </a:r>
              <a:endParaRPr/>
            </a:p>
          </p:txBody>
        </p:sp>
        <p:sp>
          <p:nvSpPr>
            <p:cNvPr id="57" name="Shape 33847" hidden="0"/>
            <p:cNvSpPr>
              <a:spLocks noChangeShapeType="1"/>
            </p:cNvSpPr>
            <p:nvPr isPhoto="0" userDrawn="0"/>
          </p:nvSpPr>
          <p:spPr bwMode="auto">
            <a:xfrm>
              <a:off x="4240" y="1634"/>
              <a:ext cx="318" cy="269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58" name="Shape 33848" hidden="0"/>
            <p:cNvSpPr>
              <a:spLocks noChangeShapeType="1"/>
            </p:cNvSpPr>
            <p:nvPr isPhoto="0" userDrawn="0"/>
          </p:nvSpPr>
          <p:spPr bwMode="auto">
            <a:xfrm>
              <a:off x="4558" y="1634"/>
              <a:ext cx="317" cy="269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59" name="Shape 33849" hidden="0"/>
            <p:cNvSpPr>
              <a:spLocks noChangeShapeType="1"/>
            </p:cNvSpPr>
            <p:nvPr isPhoto="0" userDrawn="0"/>
          </p:nvSpPr>
          <p:spPr bwMode="auto">
            <a:xfrm>
              <a:off x="4875" y="1634"/>
              <a:ext cx="318" cy="269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60" name="Shape 33850" hidden="0"/>
            <p:cNvSpPr>
              <a:spLocks noChangeShapeType="1"/>
            </p:cNvSpPr>
            <p:nvPr isPhoto="0" userDrawn="0"/>
          </p:nvSpPr>
          <p:spPr bwMode="auto">
            <a:xfrm>
              <a:off x="5193" y="1634"/>
              <a:ext cx="317" cy="269"/>
            </a:xfrm>
            <a:prstGeom prst="rect">
              <a:avLst/>
            </a:prstGeom>
            <a:noFill/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61" name="Shape 33851" hidden="0"/>
            <p:cNvSpPr>
              <a:spLocks noChangeShapeType="1"/>
            </p:cNvSpPr>
            <p:nvPr isPhoto="0" userDrawn="0"/>
          </p:nvSpPr>
          <p:spPr bwMode="auto">
            <a:xfrm>
              <a:off x="158" y="1903"/>
              <a:ext cx="272" cy="288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>
                <a:defRPr/>
              </a:pPr>
              <a:r>
                <a:rPr sz="1100">
                  <a:latin typeface="Franklin Gothic Medium"/>
                </a:rPr>
                <a:t>2.4</a:t>
              </a:r>
              <a:endParaRPr/>
            </a:p>
          </p:txBody>
        </p:sp>
        <p:sp>
          <p:nvSpPr>
            <p:cNvPr id="62" name="Shape 33852" hidden="0"/>
            <p:cNvSpPr>
              <a:spLocks noChangeShapeType="1"/>
            </p:cNvSpPr>
            <p:nvPr isPhoto="0" userDrawn="0"/>
          </p:nvSpPr>
          <p:spPr bwMode="auto">
            <a:xfrm>
              <a:off x="430" y="1903"/>
              <a:ext cx="1905" cy="288"/>
            </a:xfrm>
            <a:prstGeom prst="rect">
              <a:avLst/>
            </a:prstGeom>
            <a:noFill/>
          </p:spPr>
          <p:txBody>
            <a:bodyPr lIns="91438" tIns="45700" rIns="91438" bIns="45700"/>
            <a:lstStyle/>
            <a:p>
              <a:pPr lvl="0">
                <a:defRPr/>
              </a:pPr>
              <a:r>
                <a:rPr sz="1100">
                  <a:solidFill>
                    <a:srgbClr val="000000"/>
                  </a:solidFill>
                  <a:latin typeface="Franklin Gothic Medium"/>
                </a:rPr>
                <a:t>разработка «дорожной карты» реализации проекта</a:t>
              </a:r>
              <a:endParaRPr/>
            </a:p>
          </p:txBody>
        </p:sp>
        <p:sp>
          <p:nvSpPr>
            <p:cNvPr id="63" name="Shape 33853" hidden="0"/>
            <p:cNvSpPr>
              <a:spLocks noChangeShapeType="1"/>
            </p:cNvSpPr>
            <p:nvPr isPhoto="0" userDrawn="0"/>
          </p:nvSpPr>
          <p:spPr bwMode="auto">
            <a:xfrm>
              <a:off x="2335" y="1903"/>
              <a:ext cx="590" cy="288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3</a:t>
              </a:r>
              <a:endParaRPr/>
            </a:p>
          </p:txBody>
        </p:sp>
        <p:sp>
          <p:nvSpPr>
            <p:cNvPr id="64" name="Shape 33854" hidden="0"/>
            <p:cNvSpPr>
              <a:spLocks noChangeShapeType="1"/>
            </p:cNvSpPr>
            <p:nvPr isPhoto="0" userDrawn="0"/>
          </p:nvSpPr>
          <p:spPr bwMode="auto">
            <a:xfrm>
              <a:off x="2925" y="1903"/>
              <a:ext cx="680" cy="288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24.01.2022</a:t>
              </a:r>
              <a:endParaRPr/>
            </a:p>
          </p:txBody>
        </p:sp>
        <p:sp>
          <p:nvSpPr>
            <p:cNvPr id="65" name="Shape 33855" hidden="0"/>
            <p:cNvSpPr>
              <a:spLocks noChangeShapeType="1"/>
            </p:cNvSpPr>
            <p:nvPr isPhoto="0" userDrawn="0"/>
          </p:nvSpPr>
          <p:spPr bwMode="auto">
            <a:xfrm>
              <a:off x="3605" y="1903"/>
              <a:ext cx="635" cy="288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26.01.2022</a:t>
              </a:r>
              <a:endParaRPr/>
            </a:p>
          </p:txBody>
        </p:sp>
        <p:sp>
          <p:nvSpPr>
            <p:cNvPr id="66" name="Shape 33856" hidden="0"/>
            <p:cNvSpPr>
              <a:spLocks noChangeShapeType="1"/>
            </p:cNvSpPr>
            <p:nvPr isPhoto="0" userDrawn="0"/>
          </p:nvSpPr>
          <p:spPr bwMode="auto">
            <a:xfrm>
              <a:off x="4240" y="1903"/>
              <a:ext cx="318" cy="288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67" name="Shape 33857" hidden="0"/>
            <p:cNvSpPr>
              <a:spLocks noChangeShapeType="1"/>
            </p:cNvSpPr>
            <p:nvPr isPhoto="0" userDrawn="0"/>
          </p:nvSpPr>
          <p:spPr bwMode="auto">
            <a:xfrm>
              <a:off x="4558" y="1903"/>
              <a:ext cx="317" cy="288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68" name="Shape 33858" hidden="0"/>
            <p:cNvSpPr>
              <a:spLocks noChangeShapeType="1"/>
            </p:cNvSpPr>
            <p:nvPr isPhoto="0" userDrawn="0"/>
          </p:nvSpPr>
          <p:spPr bwMode="auto">
            <a:xfrm>
              <a:off x="4875" y="1903"/>
              <a:ext cx="318" cy="288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69" name="Shape 33859" hidden="0"/>
            <p:cNvSpPr>
              <a:spLocks noChangeShapeType="1"/>
            </p:cNvSpPr>
            <p:nvPr isPhoto="0" userDrawn="0"/>
          </p:nvSpPr>
          <p:spPr bwMode="auto">
            <a:xfrm>
              <a:off x="5193" y="1903"/>
              <a:ext cx="317" cy="288"/>
            </a:xfrm>
            <a:prstGeom prst="rect">
              <a:avLst/>
            </a:prstGeom>
            <a:noFill/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70" name="Shape 33860" hidden="0"/>
            <p:cNvSpPr>
              <a:spLocks noChangeShapeType="1"/>
            </p:cNvSpPr>
            <p:nvPr isPhoto="0" userDrawn="0"/>
          </p:nvSpPr>
          <p:spPr bwMode="auto">
            <a:xfrm>
              <a:off x="158" y="2191"/>
              <a:ext cx="272" cy="173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>
                <a:defRPr/>
              </a:pPr>
              <a:r>
                <a:rPr sz="1100">
                  <a:latin typeface="Franklin Gothic Medium"/>
                </a:rPr>
                <a:t>3.</a:t>
              </a:r>
              <a:endParaRPr/>
            </a:p>
          </p:txBody>
        </p:sp>
        <p:sp>
          <p:nvSpPr>
            <p:cNvPr id="71" name="Shape 33861" hidden="0"/>
            <p:cNvSpPr>
              <a:spLocks noChangeShapeType="1"/>
            </p:cNvSpPr>
            <p:nvPr isPhoto="0" userDrawn="0"/>
          </p:nvSpPr>
          <p:spPr bwMode="auto">
            <a:xfrm>
              <a:off x="430" y="2191"/>
              <a:ext cx="1905" cy="173"/>
            </a:xfrm>
            <a:prstGeom prst="rect">
              <a:avLst/>
            </a:prstGeom>
            <a:noFill/>
          </p:spPr>
          <p:txBody>
            <a:bodyPr lIns="91438" tIns="45700" rIns="91438" bIns="45700"/>
            <a:lstStyle/>
            <a:p>
              <a:pPr lvl="0">
                <a:defRPr/>
              </a:pPr>
              <a:r>
                <a:rPr sz="1100">
                  <a:solidFill>
                    <a:srgbClr val="000000"/>
                  </a:solidFill>
                  <a:latin typeface="Franklin Gothic Medium"/>
                </a:rPr>
                <a:t>Защита карточки проекта</a:t>
              </a:r>
              <a:endParaRPr/>
            </a:p>
          </p:txBody>
        </p:sp>
        <p:sp>
          <p:nvSpPr>
            <p:cNvPr id="72" name="Shape 33862" hidden="0"/>
            <p:cNvSpPr>
              <a:spLocks noChangeShapeType="1"/>
            </p:cNvSpPr>
            <p:nvPr isPhoto="0" userDrawn="0"/>
          </p:nvSpPr>
          <p:spPr bwMode="auto">
            <a:xfrm>
              <a:off x="2335" y="2191"/>
              <a:ext cx="590" cy="173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 b="1">
                  <a:latin typeface="Franklin Gothic Medium"/>
                </a:rPr>
                <a:t>1</a:t>
              </a:r>
              <a:endParaRPr/>
            </a:p>
          </p:txBody>
        </p:sp>
        <p:sp>
          <p:nvSpPr>
            <p:cNvPr id="73" name="Shape 33863" hidden="0"/>
            <p:cNvSpPr>
              <a:spLocks noChangeShapeType="1"/>
            </p:cNvSpPr>
            <p:nvPr isPhoto="0" userDrawn="0"/>
          </p:nvSpPr>
          <p:spPr bwMode="auto">
            <a:xfrm>
              <a:off x="2925" y="2191"/>
              <a:ext cx="680" cy="173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27.01.2022</a:t>
              </a:r>
              <a:endParaRPr/>
            </a:p>
          </p:txBody>
        </p:sp>
        <p:sp>
          <p:nvSpPr>
            <p:cNvPr id="74" name="Shape 33864" hidden="0"/>
            <p:cNvSpPr>
              <a:spLocks noChangeShapeType="1"/>
            </p:cNvSpPr>
            <p:nvPr isPhoto="0" userDrawn="0"/>
          </p:nvSpPr>
          <p:spPr bwMode="auto">
            <a:xfrm>
              <a:off x="3605" y="2191"/>
              <a:ext cx="635" cy="173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27.01.2022</a:t>
              </a:r>
              <a:endParaRPr/>
            </a:p>
          </p:txBody>
        </p:sp>
        <p:sp>
          <p:nvSpPr>
            <p:cNvPr id="75" name="Shape 33865" hidden="0"/>
            <p:cNvSpPr>
              <a:spLocks noChangeShapeType="1"/>
            </p:cNvSpPr>
            <p:nvPr isPhoto="0" userDrawn="0"/>
          </p:nvSpPr>
          <p:spPr bwMode="auto">
            <a:xfrm>
              <a:off x="4240" y="2191"/>
              <a:ext cx="318" cy="173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76" name="Shape 33866" hidden="0"/>
            <p:cNvSpPr>
              <a:spLocks noChangeShapeType="1"/>
            </p:cNvSpPr>
            <p:nvPr isPhoto="0" userDrawn="0"/>
          </p:nvSpPr>
          <p:spPr bwMode="auto">
            <a:xfrm>
              <a:off x="4558" y="2191"/>
              <a:ext cx="317" cy="173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77" name="Shape 33867" hidden="0"/>
            <p:cNvSpPr>
              <a:spLocks noChangeShapeType="1"/>
            </p:cNvSpPr>
            <p:nvPr isPhoto="0" userDrawn="0"/>
          </p:nvSpPr>
          <p:spPr bwMode="auto">
            <a:xfrm>
              <a:off x="4875" y="2191"/>
              <a:ext cx="318" cy="173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78" name="Shape 33868" hidden="0"/>
            <p:cNvSpPr>
              <a:spLocks noChangeShapeType="1"/>
            </p:cNvSpPr>
            <p:nvPr isPhoto="0" userDrawn="0"/>
          </p:nvSpPr>
          <p:spPr bwMode="auto">
            <a:xfrm>
              <a:off x="5193" y="2191"/>
              <a:ext cx="317" cy="173"/>
            </a:xfrm>
            <a:prstGeom prst="rect">
              <a:avLst/>
            </a:prstGeom>
            <a:noFill/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79" name="Shape 33869" hidden="0"/>
            <p:cNvSpPr>
              <a:spLocks noChangeShapeType="1"/>
            </p:cNvSpPr>
            <p:nvPr isPhoto="0" userDrawn="0"/>
          </p:nvSpPr>
          <p:spPr bwMode="auto">
            <a:xfrm>
              <a:off x="158" y="2364"/>
              <a:ext cx="272" cy="173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>
                <a:defRPr/>
              </a:pPr>
              <a:r>
                <a:rPr sz="1100">
                  <a:latin typeface="Franklin Gothic Medium"/>
                </a:rPr>
                <a:t>4.</a:t>
              </a:r>
              <a:endParaRPr/>
            </a:p>
          </p:txBody>
        </p:sp>
        <p:sp>
          <p:nvSpPr>
            <p:cNvPr id="80" name="Shape 33870" hidden="0"/>
            <p:cNvSpPr>
              <a:spLocks noChangeShapeType="1"/>
            </p:cNvSpPr>
            <p:nvPr isPhoto="0" userDrawn="0"/>
          </p:nvSpPr>
          <p:spPr bwMode="auto">
            <a:xfrm>
              <a:off x="430" y="2364"/>
              <a:ext cx="1905" cy="173"/>
            </a:xfrm>
            <a:prstGeom prst="rect">
              <a:avLst/>
            </a:prstGeom>
            <a:noFill/>
          </p:spPr>
          <p:txBody>
            <a:bodyPr lIns="91438" tIns="45700" rIns="91438" bIns="45700"/>
            <a:lstStyle/>
            <a:p>
              <a:pPr lvl="0">
                <a:defRPr/>
              </a:pPr>
              <a:r>
                <a:rPr sz="1100">
                  <a:solidFill>
                    <a:srgbClr val="000000"/>
                  </a:solidFill>
                  <a:latin typeface="Franklin Gothic Medium"/>
                </a:rPr>
                <a:t>Внедрение улучшений</a:t>
              </a:r>
              <a:endParaRPr/>
            </a:p>
          </p:txBody>
        </p:sp>
        <p:sp>
          <p:nvSpPr>
            <p:cNvPr id="81" name="Shape 33871" hidden="0"/>
            <p:cNvSpPr>
              <a:spLocks noChangeShapeType="1"/>
            </p:cNvSpPr>
            <p:nvPr isPhoto="0" userDrawn="0"/>
          </p:nvSpPr>
          <p:spPr bwMode="auto">
            <a:xfrm>
              <a:off x="2335" y="2364"/>
              <a:ext cx="590" cy="173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 b="1">
                  <a:latin typeface="Franklin Gothic Medium"/>
                </a:rPr>
                <a:t>36</a:t>
              </a:r>
              <a:endParaRPr/>
            </a:p>
          </p:txBody>
        </p:sp>
        <p:sp>
          <p:nvSpPr>
            <p:cNvPr id="82" name="Shape 33872" hidden="0"/>
            <p:cNvSpPr>
              <a:spLocks noChangeShapeType="1"/>
            </p:cNvSpPr>
            <p:nvPr isPhoto="0" userDrawn="0"/>
          </p:nvSpPr>
          <p:spPr bwMode="auto">
            <a:xfrm>
              <a:off x="2925" y="2364"/>
              <a:ext cx="680" cy="173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28.01.2022</a:t>
              </a:r>
              <a:endParaRPr/>
            </a:p>
          </p:txBody>
        </p:sp>
        <p:sp>
          <p:nvSpPr>
            <p:cNvPr id="83" name="Shape 33873" hidden="0"/>
            <p:cNvSpPr>
              <a:spLocks noChangeShapeType="1"/>
            </p:cNvSpPr>
            <p:nvPr isPhoto="0" userDrawn="0"/>
          </p:nvSpPr>
          <p:spPr bwMode="auto">
            <a:xfrm>
              <a:off x="3605" y="2364"/>
              <a:ext cx="635" cy="173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23.03.2022</a:t>
              </a:r>
              <a:endParaRPr/>
            </a:p>
          </p:txBody>
        </p:sp>
        <p:sp>
          <p:nvSpPr>
            <p:cNvPr id="84" name="Shape 33874" hidden="0"/>
            <p:cNvSpPr>
              <a:spLocks noChangeShapeType="1"/>
            </p:cNvSpPr>
            <p:nvPr isPhoto="0" userDrawn="0"/>
          </p:nvSpPr>
          <p:spPr bwMode="auto">
            <a:xfrm>
              <a:off x="4240" y="2364"/>
              <a:ext cx="318" cy="173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85" name="Shape 33875" hidden="0"/>
            <p:cNvSpPr>
              <a:spLocks noChangeShapeType="1"/>
            </p:cNvSpPr>
            <p:nvPr isPhoto="0" userDrawn="0"/>
          </p:nvSpPr>
          <p:spPr bwMode="auto">
            <a:xfrm>
              <a:off x="4558" y="2364"/>
              <a:ext cx="317" cy="173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86" name="Shape 33876" hidden="0"/>
            <p:cNvSpPr>
              <a:spLocks noChangeShapeType="1"/>
            </p:cNvSpPr>
            <p:nvPr isPhoto="0" userDrawn="0"/>
          </p:nvSpPr>
          <p:spPr bwMode="auto">
            <a:xfrm>
              <a:off x="4875" y="2364"/>
              <a:ext cx="318" cy="173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87" name="Shape 33877" hidden="0"/>
            <p:cNvSpPr>
              <a:spLocks noChangeShapeType="1"/>
            </p:cNvSpPr>
            <p:nvPr isPhoto="0" userDrawn="0"/>
          </p:nvSpPr>
          <p:spPr bwMode="auto">
            <a:xfrm>
              <a:off x="5193" y="2364"/>
              <a:ext cx="317" cy="173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88" name="Shape 33878" hidden="0"/>
            <p:cNvSpPr>
              <a:spLocks noChangeShapeType="1"/>
            </p:cNvSpPr>
            <p:nvPr isPhoto="0" userDrawn="0"/>
          </p:nvSpPr>
          <p:spPr bwMode="auto">
            <a:xfrm>
              <a:off x="158" y="2537"/>
              <a:ext cx="272" cy="339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>
                <a:defRPr/>
              </a:pPr>
              <a:r>
                <a:rPr sz="1100">
                  <a:latin typeface="Franklin Gothic Medium"/>
                </a:rPr>
                <a:t>4.1</a:t>
              </a:r>
              <a:endParaRPr/>
            </a:p>
          </p:txBody>
        </p:sp>
        <p:sp>
          <p:nvSpPr>
            <p:cNvPr id="89" name="Shape 33879" hidden="0"/>
            <p:cNvSpPr>
              <a:spLocks noChangeShapeType="1"/>
            </p:cNvSpPr>
            <p:nvPr isPhoto="0" userDrawn="0"/>
          </p:nvSpPr>
          <p:spPr bwMode="auto">
            <a:xfrm>
              <a:off x="430" y="2537"/>
              <a:ext cx="1905" cy="339"/>
            </a:xfrm>
            <a:prstGeom prst="rect">
              <a:avLst/>
            </a:prstGeom>
            <a:noFill/>
          </p:spPr>
          <p:txBody>
            <a:bodyPr lIns="29366" tIns="0" rIns="29366" bIns="0"/>
            <a:lstStyle/>
            <a:p>
              <a:pPr marL="0" lvl="1" indent="0">
                <a:lnSpc>
                  <a:spcPct val="107000"/>
                </a:lnSpc>
                <a:defRPr/>
              </a:pPr>
              <a:r>
                <a:rPr sz="1100">
                  <a:latin typeface="Franklin Gothic Medium"/>
                </a:rPr>
                <a:t>Создание  электронной сетки плана мероприятий техникума в сервере «Обмен»</a:t>
              </a:r>
              <a:endParaRPr/>
            </a:p>
          </p:txBody>
        </p:sp>
        <p:sp>
          <p:nvSpPr>
            <p:cNvPr id="90" name="Shape 33880" hidden="0"/>
            <p:cNvSpPr>
              <a:spLocks noChangeShapeType="1"/>
            </p:cNvSpPr>
            <p:nvPr isPhoto="0" userDrawn="0"/>
          </p:nvSpPr>
          <p:spPr bwMode="auto">
            <a:xfrm>
              <a:off x="2335" y="2537"/>
              <a:ext cx="590" cy="339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4</a:t>
              </a:r>
              <a:endParaRPr/>
            </a:p>
          </p:txBody>
        </p:sp>
        <p:sp>
          <p:nvSpPr>
            <p:cNvPr id="91" name="Shape 33881" hidden="0"/>
            <p:cNvSpPr>
              <a:spLocks noChangeShapeType="1"/>
            </p:cNvSpPr>
            <p:nvPr isPhoto="0" userDrawn="0"/>
          </p:nvSpPr>
          <p:spPr bwMode="auto">
            <a:xfrm>
              <a:off x="2925" y="2537"/>
              <a:ext cx="680" cy="339"/>
            </a:xfrm>
            <a:prstGeom prst="rect">
              <a:avLst/>
            </a:prstGeom>
            <a:noFill/>
          </p:spPr>
          <p:txBody>
            <a:bodyPr lIns="29366" tIns="0" rIns="29366" bIns="0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28.01.2022</a:t>
              </a:r>
              <a:endParaRPr/>
            </a:p>
            <a:p>
              <a:pPr lvl="0" algn="ctr">
                <a:lnSpc>
                  <a:spcPct val="107000"/>
                </a:lnSpc>
                <a:defRPr/>
              </a:pPr>
              <a:endParaRPr/>
            </a:p>
          </p:txBody>
        </p:sp>
        <p:sp>
          <p:nvSpPr>
            <p:cNvPr id="92" name="Shape 33882" hidden="0"/>
            <p:cNvSpPr>
              <a:spLocks noChangeShapeType="1"/>
            </p:cNvSpPr>
            <p:nvPr isPhoto="0" userDrawn="0"/>
          </p:nvSpPr>
          <p:spPr bwMode="auto">
            <a:xfrm>
              <a:off x="3605" y="2537"/>
              <a:ext cx="635" cy="339"/>
            </a:xfrm>
            <a:prstGeom prst="rect">
              <a:avLst/>
            </a:prstGeom>
            <a:noFill/>
          </p:spPr>
          <p:txBody>
            <a:bodyPr lIns="29366" tIns="0" rIns="29366" bIns="0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02.02.2022</a:t>
              </a:r>
              <a:endParaRPr/>
            </a:p>
            <a:p>
              <a:pPr lvl="0" algn="ctr">
                <a:lnSpc>
                  <a:spcPct val="107000"/>
                </a:lnSpc>
                <a:defRPr/>
              </a:pPr>
              <a:endParaRPr/>
            </a:p>
          </p:txBody>
        </p:sp>
        <p:sp>
          <p:nvSpPr>
            <p:cNvPr id="93" name="Shape 33883" hidden="0"/>
            <p:cNvSpPr>
              <a:spLocks noChangeShapeType="1"/>
            </p:cNvSpPr>
            <p:nvPr isPhoto="0" userDrawn="0"/>
          </p:nvSpPr>
          <p:spPr bwMode="auto">
            <a:xfrm>
              <a:off x="4240" y="2537"/>
              <a:ext cx="318" cy="339"/>
            </a:xfrm>
            <a:prstGeom prst="rect">
              <a:avLst/>
            </a:prstGeom>
            <a:noFill/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94" name="Shape 33884" hidden="0"/>
            <p:cNvSpPr>
              <a:spLocks noChangeShapeType="1"/>
            </p:cNvSpPr>
            <p:nvPr isPhoto="0" userDrawn="0"/>
          </p:nvSpPr>
          <p:spPr bwMode="auto">
            <a:xfrm>
              <a:off x="4558" y="2537"/>
              <a:ext cx="317" cy="339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95" name="Shape 33885" hidden="0"/>
            <p:cNvSpPr>
              <a:spLocks noChangeShapeType="1"/>
            </p:cNvSpPr>
            <p:nvPr isPhoto="0" userDrawn="0"/>
          </p:nvSpPr>
          <p:spPr bwMode="auto">
            <a:xfrm>
              <a:off x="4875" y="2537"/>
              <a:ext cx="318" cy="339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96" name="Shape 33886" hidden="0"/>
            <p:cNvSpPr>
              <a:spLocks noChangeShapeType="1"/>
            </p:cNvSpPr>
            <p:nvPr isPhoto="0" userDrawn="0"/>
          </p:nvSpPr>
          <p:spPr bwMode="auto">
            <a:xfrm>
              <a:off x="5193" y="2537"/>
              <a:ext cx="317" cy="339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97" name="Shape 33887" hidden="0"/>
            <p:cNvSpPr>
              <a:spLocks noChangeShapeType="1"/>
            </p:cNvSpPr>
            <p:nvPr isPhoto="0" userDrawn="0"/>
          </p:nvSpPr>
          <p:spPr bwMode="auto">
            <a:xfrm>
              <a:off x="158" y="2876"/>
              <a:ext cx="272" cy="173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>
                <a:defRPr/>
              </a:pPr>
              <a:r>
                <a:rPr sz="1100">
                  <a:latin typeface="Franklin Gothic Medium"/>
                </a:rPr>
                <a:t>4.2</a:t>
              </a:r>
              <a:endParaRPr/>
            </a:p>
          </p:txBody>
        </p:sp>
        <p:sp>
          <p:nvSpPr>
            <p:cNvPr id="98" name="Shape 33888" hidden="0"/>
            <p:cNvSpPr>
              <a:spLocks noChangeShapeType="1"/>
            </p:cNvSpPr>
            <p:nvPr isPhoto="0" userDrawn="0"/>
          </p:nvSpPr>
          <p:spPr bwMode="auto">
            <a:xfrm>
              <a:off x="430" y="2876"/>
              <a:ext cx="1905" cy="173"/>
            </a:xfrm>
            <a:prstGeom prst="rect">
              <a:avLst/>
            </a:prstGeom>
            <a:noFill/>
          </p:spPr>
          <p:txBody>
            <a:bodyPr lIns="29366" tIns="0" rIns="29366" bIns="0"/>
            <a:lstStyle/>
            <a:p>
              <a:pPr lvl="0">
                <a:lnSpc>
                  <a:spcPct val="107000"/>
                </a:lnSpc>
                <a:defRPr/>
              </a:pPr>
              <a:r>
                <a:rPr sz="1100">
                  <a:solidFill>
                    <a:srgbClr val="191919"/>
                  </a:solidFill>
                  <a:latin typeface="Franklin Gothic Medium"/>
                  <a:ea typeface="Calibri"/>
                </a:rPr>
                <a:t>Изучение метода «канбан» работниками АУП</a:t>
              </a:r>
              <a:endParaRPr/>
            </a:p>
          </p:txBody>
        </p:sp>
        <p:sp>
          <p:nvSpPr>
            <p:cNvPr id="99" name="Shape 33889" hidden="0"/>
            <p:cNvSpPr>
              <a:spLocks noChangeShapeType="1"/>
            </p:cNvSpPr>
            <p:nvPr isPhoto="0" userDrawn="0"/>
          </p:nvSpPr>
          <p:spPr bwMode="auto">
            <a:xfrm>
              <a:off x="2335" y="2876"/>
              <a:ext cx="590" cy="173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4</a:t>
              </a:r>
              <a:endParaRPr/>
            </a:p>
          </p:txBody>
        </p:sp>
        <p:sp>
          <p:nvSpPr>
            <p:cNvPr id="100" name="Shape 33890" hidden="0"/>
            <p:cNvSpPr>
              <a:spLocks noChangeShapeType="1"/>
            </p:cNvSpPr>
            <p:nvPr isPhoto="0" userDrawn="0"/>
          </p:nvSpPr>
          <p:spPr bwMode="auto">
            <a:xfrm>
              <a:off x="2925" y="2876"/>
              <a:ext cx="680" cy="173"/>
            </a:xfrm>
            <a:prstGeom prst="rect">
              <a:avLst/>
            </a:prstGeom>
            <a:noFill/>
          </p:spPr>
          <p:txBody>
            <a:bodyPr lIns="29366" tIns="0" rIns="29366" bIns="0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28.01.2022</a:t>
              </a:r>
              <a:endParaRPr/>
            </a:p>
          </p:txBody>
        </p:sp>
        <p:sp>
          <p:nvSpPr>
            <p:cNvPr id="101" name="Shape 33891" hidden="0"/>
            <p:cNvSpPr>
              <a:spLocks noChangeShapeType="1"/>
            </p:cNvSpPr>
            <p:nvPr isPhoto="0" userDrawn="0"/>
          </p:nvSpPr>
          <p:spPr bwMode="auto">
            <a:xfrm>
              <a:off x="3605" y="2876"/>
              <a:ext cx="635" cy="173"/>
            </a:xfrm>
            <a:prstGeom prst="rect">
              <a:avLst/>
            </a:prstGeom>
            <a:noFill/>
          </p:spPr>
          <p:txBody>
            <a:bodyPr lIns="29366" tIns="0" rIns="29366" bIns="0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02.02.2022</a:t>
              </a:r>
              <a:endParaRPr/>
            </a:p>
          </p:txBody>
        </p:sp>
        <p:sp>
          <p:nvSpPr>
            <p:cNvPr id="102" name="Shape 33892" hidden="0"/>
            <p:cNvSpPr>
              <a:spLocks noChangeShapeType="1"/>
            </p:cNvSpPr>
            <p:nvPr isPhoto="0" userDrawn="0"/>
          </p:nvSpPr>
          <p:spPr bwMode="auto">
            <a:xfrm>
              <a:off x="4240" y="2876"/>
              <a:ext cx="318" cy="173"/>
            </a:xfrm>
            <a:prstGeom prst="rect">
              <a:avLst/>
            </a:prstGeom>
            <a:noFill/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03" name="Shape 33893" hidden="0"/>
            <p:cNvSpPr>
              <a:spLocks noChangeShapeType="1"/>
            </p:cNvSpPr>
            <p:nvPr isPhoto="0" userDrawn="0"/>
          </p:nvSpPr>
          <p:spPr bwMode="auto">
            <a:xfrm>
              <a:off x="4558" y="2876"/>
              <a:ext cx="317" cy="173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04" name="Shape 33894" hidden="0"/>
            <p:cNvSpPr>
              <a:spLocks noChangeShapeType="1"/>
            </p:cNvSpPr>
            <p:nvPr isPhoto="0" userDrawn="0"/>
          </p:nvSpPr>
          <p:spPr bwMode="auto">
            <a:xfrm>
              <a:off x="4875" y="2876"/>
              <a:ext cx="318" cy="173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05" name="Shape 33895" hidden="0"/>
            <p:cNvSpPr>
              <a:spLocks noChangeShapeType="1"/>
            </p:cNvSpPr>
            <p:nvPr isPhoto="0" userDrawn="0"/>
          </p:nvSpPr>
          <p:spPr bwMode="auto">
            <a:xfrm>
              <a:off x="5193" y="2876"/>
              <a:ext cx="317" cy="173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06" name="Shape 33896" hidden="0"/>
            <p:cNvSpPr>
              <a:spLocks noChangeShapeType="1"/>
            </p:cNvSpPr>
            <p:nvPr isPhoto="0" userDrawn="0"/>
          </p:nvSpPr>
          <p:spPr bwMode="auto">
            <a:xfrm>
              <a:off x="158" y="3049"/>
              <a:ext cx="272" cy="172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>
                <a:defRPr/>
              </a:pPr>
              <a:r>
                <a:rPr sz="1100">
                  <a:latin typeface="Franklin Gothic Medium"/>
                </a:rPr>
                <a:t>4.3</a:t>
              </a:r>
              <a:endParaRPr/>
            </a:p>
          </p:txBody>
        </p:sp>
        <p:sp>
          <p:nvSpPr>
            <p:cNvPr id="107" name="Shape 33897" hidden="0"/>
            <p:cNvSpPr>
              <a:spLocks noChangeShapeType="1"/>
            </p:cNvSpPr>
            <p:nvPr isPhoto="0" userDrawn="0"/>
          </p:nvSpPr>
          <p:spPr bwMode="auto">
            <a:xfrm>
              <a:off x="430" y="3049"/>
              <a:ext cx="1905" cy="172"/>
            </a:xfrm>
            <a:prstGeom prst="rect">
              <a:avLst/>
            </a:prstGeom>
            <a:noFill/>
          </p:spPr>
          <p:txBody>
            <a:bodyPr lIns="29366" tIns="0" rIns="29366" bIns="0"/>
            <a:lstStyle/>
            <a:p>
              <a:pPr lvl="0">
                <a:lnSpc>
                  <a:spcPct val="107000"/>
                </a:lnSpc>
                <a:defRPr/>
              </a:pPr>
              <a:r>
                <a:rPr sz="1100">
                  <a:solidFill>
                    <a:srgbClr val="191919"/>
                  </a:solidFill>
                  <a:latin typeface="Franklin Gothic Medium"/>
                  <a:ea typeface="Calibri"/>
                </a:rPr>
                <a:t>Изготовление Доски задач</a:t>
              </a:r>
              <a:endParaRPr/>
            </a:p>
          </p:txBody>
        </p:sp>
        <p:sp>
          <p:nvSpPr>
            <p:cNvPr id="108" name="Shape 33898" hidden="0"/>
            <p:cNvSpPr>
              <a:spLocks noChangeShapeType="1"/>
            </p:cNvSpPr>
            <p:nvPr isPhoto="0" userDrawn="0"/>
          </p:nvSpPr>
          <p:spPr bwMode="auto">
            <a:xfrm>
              <a:off x="2335" y="3049"/>
              <a:ext cx="590" cy="172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3</a:t>
              </a:r>
              <a:endParaRPr/>
            </a:p>
          </p:txBody>
        </p:sp>
        <p:sp>
          <p:nvSpPr>
            <p:cNvPr id="109" name="Shape 33899" hidden="0"/>
            <p:cNvSpPr>
              <a:spLocks noChangeShapeType="1"/>
            </p:cNvSpPr>
            <p:nvPr isPhoto="0" userDrawn="0"/>
          </p:nvSpPr>
          <p:spPr bwMode="auto">
            <a:xfrm>
              <a:off x="2925" y="3049"/>
              <a:ext cx="680" cy="172"/>
            </a:xfrm>
            <a:prstGeom prst="rect">
              <a:avLst/>
            </a:prstGeom>
            <a:noFill/>
          </p:spPr>
          <p:txBody>
            <a:bodyPr lIns="29366" tIns="0" rIns="29366" bIns="0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10.01.2022</a:t>
              </a:r>
              <a:endParaRPr/>
            </a:p>
          </p:txBody>
        </p:sp>
        <p:sp>
          <p:nvSpPr>
            <p:cNvPr id="110" name="Shape 33900" hidden="0"/>
            <p:cNvSpPr>
              <a:spLocks noChangeShapeType="1"/>
            </p:cNvSpPr>
            <p:nvPr isPhoto="0" userDrawn="0"/>
          </p:nvSpPr>
          <p:spPr bwMode="auto">
            <a:xfrm>
              <a:off x="3605" y="3049"/>
              <a:ext cx="635" cy="172"/>
            </a:xfrm>
            <a:prstGeom prst="rect">
              <a:avLst/>
            </a:prstGeom>
            <a:noFill/>
          </p:spPr>
          <p:txBody>
            <a:bodyPr lIns="29366" tIns="0" rIns="29366" bIns="0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12.01.2022</a:t>
              </a:r>
              <a:endParaRPr/>
            </a:p>
          </p:txBody>
        </p:sp>
        <p:sp>
          <p:nvSpPr>
            <p:cNvPr id="111" name="Shape 33901" hidden="0"/>
            <p:cNvSpPr>
              <a:spLocks noChangeShapeType="1"/>
            </p:cNvSpPr>
            <p:nvPr isPhoto="0" userDrawn="0"/>
          </p:nvSpPr>
          <p:spPr bwMode="auto">
            <a:xfrm>
              <a:off x="4240" y="3049"/>
              <a:ext cx="318" cy="172"/>
            </a:xfrm>
            <a:prstGeom prst="rect">
              <a:avLst/>
            </a:prstGeom>
            <a:noFill/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12" name="Shape 33902" hidden="0"/>
            <p:cNvSpPr>
              <a:spLocks noChangeShapeType="1"/>
            </p:cNvSpPr>
            <p:nvPr isPhoto="0" userDrawn="0"/>
          </p:nvSpPr>
          <p:spPr bwMode="auto">
            <a:xfrm>
              <a:off x="4558" y="3049"/>
              <a:ext cx="317" cy="172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13" name="Shape 33903" hidden="0"/>
            <p:cNvSpPr>
              <a:spLocks noChangeShapeType="1"/>
            </p:cNvSpPr>
            <p:nvPr isPhoto="0" userDrawn="0"/>
          </p:nvSpPr>
          <p:spPr bwMode="auto">
            <a:xfrm>
              <a:off x="4875" y="3049"/>
              <a:ext cx="318" cy="172"/>
            </a:xfrm>
            <a:prstGeom prst="rect">
              <a:avLst/>
            </a:prstGeom>
            <a:noFill/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14" name="Shape 33904" hidden="0"/>
            <p:cNvSpPr>
              <a:spLocks noChangeShapeType="1"/>
            </p:cNvSpPr>
            <p:nvPr isPhoto="0" userDrawn="0"/>
          </p:nvSpPr>
          <p:spPr bwMode="auto">
            <a:xfrm>
              <a:off x="5193" y="3049"/>
              <a:ext cx="317" cy="172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15" name="Shape 33905" hidden="0"/>
            <p:cNvSpPr>
              <a:spLocks noChangeShapeType="1"/>
            </p:cNvSpPr>
            <p:nvPr isPhoto="0" userDrawn="0"/>
          </p:nvSpPr>
          <p:spPr bwMode="auto">
            <a:xfrm>
              <a:off x="158" y="3221"/>
              <a:ext cx="272" cy="339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>
                <a:defRPr/>
              </a:pPr>
              <a:r>
                <a:rPr sz="1100">
                  <a:latin typeface="Franklin Gothic Medium"/>
                </a:rPr>
                <a:t>4.4</a:t>
              </a:r>
              <a:endParaRPr/>
            </a:p>
          </p:txBody>
        </p:sp>
        <p:sp>
          <p:nvSpPr>
            <p:cNvPr id="116" name="Shape 33906" hidden="0"/>
            <p:cNvSpPr>
              <a:spLocks noChangeShapeType="1"/>
            </p:cNvSpPr>
            <p:nvPr isPhoto="0" userDrawn="0"/>
          </p:nvSpPr>
          <p:spPr bwMode="auto">
            <a:xfrm>
              <a:off x="430" y="3221"/>
              <a:ext cx="1905" cy="339"/>
            </a:xfrm>
            <a:prstGeom prst="rect">
              <a:avLst/>
            </a:prstGeom>
            <a:noFill/>
          </p:spPr>
          <p:txBody>
            <a:bodyPr lIns="29366" tIns="0" rIns="29366" bIns="0"/>
            <a:lstStyle/>
            <a:p>
              <a:pPr lvl="0">
                <a:lnSpc>
                  <a:spcPct val="107000"/>
                </a:lnSpc>
                <a:defRPr/>
              </a:pPr>
              <a:r>
                <a:rPr sz="1100">
                  <a:solidFill>
                    <a:srgbClr val="191919"/>
                  </a:solidFill>
                  <a:latin typeface="Franklin Gothic Medium"/>
                  <a:ea typeface="Calibri"/>
                </a:rPr>
                <a:t>Организация работы при использовании метода канбан с электронной сеткой плана и доской задач</a:t>
              </a:r>
              <a:endParaRPr/>
            </a:p>
          </p:txBody>
        </p:sp>
        <p:sp>
          <p:nvSpPr>
            <p:cNvPr id="117" name="Shape 33907" hidden="0"/>
            <p:cNvSpPr>
              <a:spLocks noChangeShapeType="1"/>
            </p:cNvSpPr>
            <p:nvPr isPhoto="0" userDrawn="0"/>
          </p:nvSpPr>
          <p:spPr bwMode="auto">
            <a:xfrm>
              <a:off x="2335" y="3221"/>
              <a:ext cx="590" cy="339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48</a:t>
              </a:r>
              <a:endParaRPr/>
            </a:p>
          </p:txBody>
        </p:sp>
        <p:sp>
          <p:nvSpPr>
            <p:cNvPr id="118" name="Shape 33908" hidden="0"/>
            <p:cNvSpPr>
              <a:spLocks noChangeShapeType="1"/>
            </p:cNvSpPr>
            <p:nvPr isPhoto="0" userDrawn="0"/>
          </p:nvSpPr>
          <p:spPr bwMode="auto">
            <a:xfrm>
              <a:off x="2925" y="3221"/>
              <a:ext cx="680" cy="339"/>
            </a:xfrm>
            <a:prstGeom prst="rect">
              <a:avLst/>
            </a:prstGeom>
            <a:noFill/>
          </p:spPr>
          <p:txBody>
            <a:bodyPr lIns="29366" tIns="0" rIns="29366" bIns="0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13.01.2022</a:t>
              </a:r>
              <a:endParaRPr/>
            </a:p>
          </p:txBody>
        </p:sp>
        <p:sp>
          <p:nvSpPr>
            <p:cNvPr id="119" name="Shape 33909" hidden="0"/>
            <p:cNvSpPr>
              <a:spLocks noChangeShapeType="1"/>
            </p:cNvSpPr>
            <p:nvPr isPhoto="0" userDrawn="0"/>
          </p:nvSpPr>
          <p:spPr bwMode="auto">
            <a:xfrm>
              <a:off x="3605" y="3221"/>
              <a:ext cx="635" cy="339"/>
            </a:xfrm>
            <a:prstGeom prst="rect">
              <a:avLst/>
            </a:prstGeom>
            <a:noFill/>
          </p:spPr>
          <p:txBody>
            <a:bodyPr lIns="29366" tIns="0" rIns="29366" bIns="0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23.03.2022</a:t>
              </a:r>
              <a:endParaRPr/>
            </a:p>
          </p:txBody>
        </p:sp>
        <p:sp>
          <p:nvSpPr>
            <p:cNvPr id="120" name="Shape 33910" hidden="0"/>
            <p:cNvSpPr>
              <a:spLocks noChangeShapeType="1"/>
            </p:cNvSpPr>
            <p:nvPr isPhoto="0" userDrawn="0"/>
          </p:nvSpPr>
          <p:spPr bwMode="auto">
            <a:xfrm>
              <a:off x="4240" y="3221"/>
              <a:ext cx="318" cy="339"/>
            </a:xfrm>
            <a:prstGeom prst="rect">
              <a:avLst/>
            </a:prstGeom>
            <a:noFill/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21" name="Shape 33911" hidden="0"/>
            <p:cNvSpPr>
              <a:spLocks noChangeShapeType="1"/>
            </p:cNvSpPr>
            <p:nvPr isPhoto="0" userDrawn="0"/>
          </p:nvSpPr>
          <p:spPr bwMode="auto">
            <a:xfrm>
              <a:off x="4558" y="3221"/>
              <a:ext cx="317" cy="339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22" name="Shape 33912" hidden="0"/>
            <p:cNvSpPr>
              <a:spLocks noChangeShapeType="1"/>
            </p:cNvSpPr>
            <p:nvPr isPhoto="0" userDrawn="0"/>
          </p:nvSpPr>
          <p:spPr bwMode="auto">
            <a:xfrm>
              <a:off x="4875" y="3221"/>
              <a:ext cx="318" cy="339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23" name="Shape 33913" hidden="0"/>
            <p:cNvSpPr>
              <a:spLocks noChangeShapeType="1"/>
            </p:cNvSpPr>
            <p:nvPr isPhoto="0" userDrawn="0"/>
          </p:nvSpPr>
          <p:spPr bwMode="auto">
            <a:xfrm>
              <a:off x="5193" y="3221"/>
              <a:ext cx="317" cy="339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24" name="Shape 33914" hidden="0"/>
            <p:cNvSpPr>
              <a:spLocks noChangeShapeType="1"/>
            </p:cNvSpPr>
            <p:nvPr isPhoto="0" userDrawn="0"/>
          </p:nvSpPr>
          <p:spPr bwMode="auto">
            <a:xfrm>
              <a:off x="158" y="3560"/>
              <a:ext cx="272" cy="212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>
                <a:defRPr/>
              </a:pPr>
              <a:r>
                <a:rPr sz="1100">
                  <a:latin typeface="Franklin Gothic Medium"/>
                </a:rPr>
                <a:t>4.5</a:t>
              </a:r>
              <a:endParaRPr/>
            </a:p>
          </p:txBody>
        </p:sp>
        <p:sp>
          <p:nvSpPr>
            <p:cNvPr id="125" name="Shape 33915" hidden="0"/>
            <p:cNvSpPr>
              <a:spLocks noChangeShapeType="1"/>
            </p:cNvSpPr>
            <p:nvPr isPhoto="0" userDrawn="0"/>
          </p:nvSpPr>
          <p:spPr bwMode="auto">
            <a:xfrm>
              <a:off x="430" y="3560"/>
              <a:ext cx="1905" cy="212"/>
            </a:xfrm>
            <a:prstGeom prst="rect">
              <a:avLst/>
            </a:prstGeom>
            <a:noFill/>
          </p:spPr>
          <p:txBody>
            <a:bodyPr lIns="29366" tIns="0" rIns="29366" bIns="0"/>
            <a:lstStyle/>
            <a:p>
              <a:pPr marL="0" lvl="1" indent="0">
                <a:spcAft>
                  <a:spcPts val="600"/>
                </a:spcAft>
                <a:buNone/>
                <a:defRPr/>
              </a:pPr>
              <a:r>
                <a:rPr sz="1100">
                  <a:latin typeface="Franklin Gothic Medium"/>
                </a:rPr>
                <a:t>Анализ удовлетворенности  сотрудников техникума</a:t>
              </a:r>
              <a:endParaRPr/>
            </a:p>
          </p:txBody>
        </p:sp>
        <p:sp>
          <p:nvSpPr>
            <p:cNvPr id="126" name="Shape 33916" hidden="0"/>
            <p:cNvSpPr>
              <a:spLocks noChangeShapeType="1"/>
            </p:cNvSpPr>
            <p:nvPr isPhoto="0" userDrawn="0"/>
          </p:nvSpPr>
          <p:spPr bwMode="auto">
            <a:xfrm>
              <a:off x="2335" y="3560"/>
              <a:ext cx="590" cy="212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1</a:t>
              </a:r>
              <a:endParaRPr/>
            </a:p>
          </p:txBody>
        </p:sp>
        <p:sp>
          <p:nvSpPr>
            <p:cNvPr id="127" name="Shape 33917" hidden="0"/>
            <p:cNvSpPr>
              <a:spLocks noChangeShapeType="1"/>
            </p:cNvSpPr>
            <p:nvPr isPhoto="0" userDrawn="0"/>
          </p:nvSpPr>
          <p:spPr bwMode="auto">
            <a:xfrm>
              <a:off x="2925" y="3560"/>
              <a:ext cx="680" cy="212"/>
            </a:xfrm>
            <a:prstGeom prst="rect">
              <a:avLst/>
            </a:prstGeom>
            <a:noFill/>
          </p:spPr>
          <p:txBody>
            <a:bodyPr lIns="29366" tIns="0" rIns="29366" bIns="0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24.03.2022</a:t>
              </a:r>
              <a:endParaRPr/>
            </a:p>
          </p:txBody>
        </p:sp>
        <p:sp>
          <p:nvSpPr>
            <p:cNvPr id="128" name="Shape 33918" hidden="0"/>
            <p:cNvSpPr>
              <a:spLocks noChangeShapeType="1"/>
            </p:cNvSpPr>
            <p:nvPr isPhoto="0" userDrawn="0"/>
          </p:nvSpPr>
          <p:spPr bwMode="auto">
            <a:xfrm>
              <a:off x="3605" y="3560"/>
              <a:ext cx="635" cy="212"/>
            </a:xfrm>
            <a:prstGeom prst="rect">
              <a:avLst/>
            </a:prstGeom>
            <a:noFill/>
          </p:spPr>
          <p:txBody>
            <a:bodyPr lIns="29366" tIns="0" rIns="29366" bIns="0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24.03.2022</a:t>
              </a:r>
              <a:endParaRPr/>
            </a:p>
          </p:txBody>
        </p:sp>
        <p:sp>
          <p:nvSpPr>
            <p:cNvPr id="129" name="Shape 33919" hidden="0"/>
            <p:cNvSpPr>
              <a:spLocks noChangeShapeType="1"/>
            </p:cNvSpPr>
            <p:nvPr isPhoto="0" userDrawn="0"/>
          </p:nvSpPr>
          <p:spPr bwMode="auto">
            <a:xfrm>
              <a:off x="4240" y="3560"/>
              <a:ext cx="318" cy="212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30" name="Shape 33920" hidden="0"/>
            <p:cNvSpPr>
              <a:spLocks noChangeShapeType="1"/>
            </p:cNvSpPr>
            <p:nvPr isPhoto="0" userDrawn="0"/>
          </p:nvSpPr>
          <p:spPr bwMode="auto">
            <a:xfrm>
              <a:off x="4558" y="3560"/>
              <a:ext cx="317" cy="212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31" name="Shape 33921" hidden="0"/>
            <p:cNvSpPr>
              <a:spLocks noChangeShapeType="1"/>
            </p:cNvSpPr>
            <p:nvPr isPhoto="0" userDrawn="0"/>
          </p:nvSpPr>
          <p:spPr bwMode="auto">
            <a:xfrm>
              <a:off x="4875" y="3560"/>
              <a:ext cx="318" cy="212"/>
            </a:xfrm>
            <a:prstGeom prst="rect">
              <a:avLst/>
            </a:prstGeom>
            <a:solidFill>
              <a:schemeClr val="lt1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32" name="Shape 33922" hidden="0"/>
            <p:cNvSpPr>
              <a:spLocks noChangeShapeType="1"/>
            </p:cNvSpPr>
            <p:nvPr isPhoto="0" userDrawn="0"/>
          </p:nvSpPr>
          <p:spPr bwMode="auto">
            <a:xfrm>
              <a:off x="5193" y="3560"/>
              <a:ext cx="317" cy="212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33" name="Shape 33923" hidden="0"/>
            <p:cNvSpPr>
              <a:spLocks noChangeShapeType="1"/>
            </p:cNvSpPr>
            <p:nvPr isPhoto="0" userDrawn="0"/>
          </p:nvSpPr>
          <p:spPr bwMode="auto">
            <a:xfrm>
              <a:off x="158" y="3772"/>
              <a:ext cx="272" cy="179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>
                <a:defRPr/>
              </a:pPr>
              <a:r>
                <a:rPr sz="1100">
                  <a:latin typeface="Franklin Gothic Medium"/>
                </a:rPr>
                <a:t>5.</a:t>
              </a:r>
              <a:endParaRPr/>
            </a:p>
          </p:txBody>
        </p:sp>
        <p:sp>
          <p:nvSpPr>
            <p:cNvPr id="134" name="Shape 33924" hidden="0"/>
            <p:cNvSpPr>
              <a:spLocks noChangeShapeType="1"/>
            </p:cNvSpPr>
            <p:nvPr isPhoto="0" userDrawn="0"/>
          </p:nvSpPr>
          <p:spPr bwMode="auto">
            <a:xfrm>
              <a:off x="430" y="3772"/>
              <a:ext cx="1905" cy="179"/>
            </a:xfrm>
            <a:prstGeom prst="rect">
              <a:avLst/>
            </a:prstGeom>
            <a:noFill/>
          </p:spPr>
          <p:txBody>
            <a:bodyPr lIns="91438" tIns="45700" rIns="91438" bIns="45700"/>
            <a:lstStyle/>
            <a:p>
              <a:pPr lvl="0">
                <a:defRPr/>
              </a:pPr>
              <a:r>
                <a:rPr sz="1100">
                  <a:solidFill>
                    <a:srgbClr val="000000"/>
                  </a:solidFill>
                  <a:latin typeface="Franklin Gothic Medium"/>
                </a:rPr>
                <a:t>Закрытие проекта:</a:t>
              </a:r>
              <a:endParaRPr/>
            </a:p>
          </p:txBody>
        </p:sp>
        <p:sp>
          <p:nvSpPr>
            <p:cNvPr id="135" name="Shape 33925" hidden="0"/>
            <p:cNvSpPr>
              <a:spLocks noChangeShapeType="1"/>
            </p:cNvSpPr>
            <p:nvPr isPhoto="0" userDrawn="0"/>
          </p:nvSpPr>
          <p:spPr bwMode="auto">
            <a:xfrm>
              <a:off x="2335" y="3772"/>
              <a:ext cx="590" cy="179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 b="1">
                  <a:latin typeface="Franklin Gothic Medium"/>
                </a:rPr>
                <a:t>1</a:t>
              </a:r>
              <a:endParaRPr/>
            </a:p>
          </p:txBody>
        </p:sp>
        <p:sp>
          <p:nvSpPr>
            <p:cNvPr id="136" name="Shape 33926" hidden="0"/>
            <p:cNvSpPr>
              <a:spLocks noChangeShapeType="1"/>
            </p:cNvSpPr>
            <p:nvPr isPhoto="0" userDrawn="0"/>
          </p:nvSpPr>
          <p:spPr bwMode="auto">
            <a:xfrm>
              <a:off x="2925" y="3772"/>
              <a:ext cx="680" cy="179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>
                <a:defRPr/>
              </a:pPr>
              <a:endParaRPr/>
            </a:p>
          </p:txBody>
        </p:sp>
        <p:sp>
          <p:nvSpPr>
            <p:cNvPr id="137" name="Shape 33927" hidden="0"/>
            <p:cNvSpPr>
              <a:spLocks noChangeShapeType="1"/>
            </p:cNvSpPr>
            <p:nvPr isPhoto="0" userDrawn="0"/>
          </p:nvSpPr>
          <p:spPr bwMode="auto">
            <a:xfrm>
              <a:off x="3605" y="3772"/>
              <a:ext cx="635" cy="179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>
                <a:defRPr/>
              </a:pPr>
              <a:r>
                <a:rPr sz="1100">
                  <a:latin typeface="Franklin Gothic Medium"/>
                </a:rPr>
                <a:t>25.03.2022</a:t>
              </a:r>
              <a:endParaRPr/>
            </a:p>
          </p:txBody>
        </p:sp>
        <p:sp>
          <p:nvSpPr>
            <p:cNvPr id="138" name="Shape 33928" hidden="0"/>
            <p:cNvSpPr>
              <a:spLocks noChangeShapeType="1"/>
            </p:cNvSpPr>
            <p:nvPr isPhoto="0" userDrawn="0"/>
          </p:nvSpPr>
          <p:spPr bwMode="auto">
            <a:xfrm>
              <a:off x="4240" y="3772"/>
              <a:ext cx="318" cy="179"/>
            </a:xfrm>
            <a:prstGeom prst="rect">
              <a:avLst/>
            </a:prstGeom>
            <a:noFill/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39" name="Shape 33929" hidden="0"/>
            <p:cNvSpPr>
              <a:spLocks noChangeShapeType="1"/>
            </p:cNvSpPr>
            <p:nvPr isPhoto="0" userDrawn="0"/>
          </p:nvSpPr>
          <p:spPr bwMode="auto">
            <a:xfrm>
              <a:off x="4558" y="3772"/>
              <a:ext cx="317" cy="179"/>
            </a:xfrm>
            <a:prstGeom prst="rect">
              <a:avLst/>
            </a:prstGeom>
            <a:noFill/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40" name="Shape 33930" hidden="0"/>
            <p:cNvSpPr>
              <a:spLocks noChangeShapeType="1"/>
            </p:cNvSpPr>
            <p:nvPr isPhoto="0" userDrawn="0"/>
          </p:nvSpPr>
          <p:spPr bwMode="auto">
            <a:xfrm>
              <a:off x="4875" y="3772"/>
              <a:ext cx="318" cy="179"/>
            </a:xfrm>
            <a:prstGeom prst="rect">
              <a:avLst/>
            </a:prstGeom>
            <a:noFill/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41" name="Shape 33931" hidden="0"/>
            <p:cNvSpPr>
              <a:spLocks noChangeShapeType="1"/>
            </p:cNvSpPr>
            <p:nvPr isPhoto="0" userDrawn="0"/>
          </p:nvSpPr>
          <p:spPr bwMode="auto">
            <a:xfrm>
              <a:off x="5193" y="3772"/>
              <a:ext cx="317" cy="179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42" name="Shape 33932" hidden="0"/>
            <p:cNvSpPr>
              <a:spLocks noChangeShapeType="1"/>
            </p:cNvSpPr>
            <p:nvPr isPhoto="0" userDrawn="0"/>
          </p:nvSpPr>
          <p:spPr bwMode="auto">
            <a:xfrm>
              <a:off x="158" y="3951"/>
              <a:ext cx="2177" cy="233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 b="1">
                  <a:latin typeface="Franklin Gothic Medium"/>
                </a:rPr>
                <a:t>Итого</a:t>
              </a:r>
              <a:endParaRPr/>
            </a:p>
          </p:txBody>
        </p:sp>
        <p:sp>
          <p:nvSpPr>
            <p:cNvPr id="143" name="Shape 33933" hidden="0"/>
            <p:cNvSpPr>
              <a:spLocks noChangeShapeType="1"/>
            </p:cNvSpPr>
            <p:nvPr isPhoto="0" userDrawn="0"/>
          </p:nvSpPr>
          <p:spPr bwMode="auto">
            <a:xfrm>
              <a:off x="2335" y="3951"/>
              <a:ext cx="590" cy="233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 b="1">
                  <a:latin typeface="Franklin Gothic Medium"/>
                </a:rPr>
                <a:t>58</a:t>
              </a:r>
              <a:endParaRPr/>
            </a:p>
          </p:txBody>
        </p:sp>
        <p:sp>
          <p:nvSpPr>
            <p:cNvPr id="144" name="Shape 33934" hidden="0"/>
            <p:cNvSpPr>
              <a:spLocks noChangeShapeType="1"/>
            </p:cNvSpPr>
            <p:nvPr isPhoto="0" userDrawn="0"/>
          </p:nvSpPr>
          <p:spPr bwMode="auto">
            <a:xfrm>
              <a:off x="2925" y="3951"/>
              <a:ext cx="680" cy="233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13.12.2022</a:t>
              </a:r>
              <a:endParaRPr/>
            </a:p>
          </p:txBody>
        </p:sp>
        <p:sp>
          <p:nvSpPr>
            <p:cNvPr id="145" name="Shape 33935" hidden="0"/>
            <p:cNvSpPr>
              <a:spLocks noChangeShapeType="1"/>
            </p:cNvSpPr>
            <p:nvPr isPhoto="0" userDrawn="0"/>
          </p:nvSpPr>
          <p:spPr bwMode="auto">
            <a:xfrm>
              <a:off x="3605" y="3951"/>
              <a:ext cx="635" cy="233"/>
            </a:xfrm>
            <a:prstGeom prst="rect">
              <a:avLst/>
            </a:prstGeom>
            <a:noFill/>
          </p:spPr>
          <p:txBody>
            <a:bodyPr lIns="91420" tIns="45694" rIns="91420" bIns="45694" anchor="ctr" anchorCtr="0"/>
            <a:lstStyle/>
            <a:p>
              <a:pPr lvl="0" algn="ctr">
                <a:defRPr/>
              </a:pPr>
              <a:r>
                <a:rPr sz="1100">
                  <a:latin typeface="Franklin Gothic Medium"/>
                </a:rPr>
                <a:t>25.03.2022</a:t>
              </a:r>
              <a:endParaRPr/>
            </a:p>
          </p:txBody>
        </p:sp>
        <p:sp>
          <p:nvSpPr>
            <p:cNvPr id="146" name="Shape 33936" hidden="0"/>
            <p:cNvSpPr>
              <a:spLocks noChangeShapeType="1"/>
            </p:cNvSpPr>
            <p:nvPr isPhoto="0" userDrawn="0"/>
          </p:nvSpPr>
          <p:spPr bwMode="auto">
            <a:xfrm>
              <a:off x="4240" y="3951"/>
              <a:ext cx="318" cy="233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47" name="Shape 33937" hidden="0"/>
            <p:cNvSpPr>
              <a:spLocks noChangeShapeType="1"/>
            </p:cNvSpPr>
            <p:nvPr isPhoto="0" userDrawn="0"/>
          </p:nvSpPr>
          <p:spPr bwMode="auto">
            <a:xfrm>
              <a:off x="4558" y="3951"/>
              <a:ext cx="317" cy="233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48" name="Shape 33938" hidden="0"/>
            <p:cNvSpPr>
              <a:spLocks noChangeShapeType="1"/>
            </p:cNvSpPr>
            <p:nvPr isPhoto="0" userDrawn="0"/>
          </p:nvSpPr>
          <p:spPr bwMode="auto">
            <a:xfrm>
              <a:off x="4875" y="3951"/>
              <a:ext cx="318" cy="233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49" name="Shape 33939" hidden="0"/>
            <p:cNvSpPr>
              <a:spLocks noChangeShapeType="1"/>
            </p:cNvSpPr>
            <p:nvPr isPhoto="0" userDrawn="0"/>
          </p:nvSpPr>
          <p:spPr bwMode="auto">
            <a:xfrm>
              <a:off x="5193" y="3951"/>
              <a:ext cx="317" cy="233"/>
            </a:xfrm>
            <a:prstGeom prst="rect">
              <a:avLst/>
            </a:prstGeom>
            <a:solidFill>
              <a:srgbClr val="0070C0"/>
            </a:solidFill>
          </p:spPr>
          <p:txBody>
            <a:bodyPr lIns="91420" tIns="45694" rIns="91420" bIns="45694"/>
            <a:lstStyle/>
            <a:p>
              <a:pPr>
                <a:defRPr/>
              </a:pPr>
              <a:endParaRPr/>
            </a:p>
          </p:txBody>
        </p:sp>
        <p:sp>
          <p:nvSpPr>
            <p:cNvPr id="150" name="Shape 33940" hidden="0"/>
            <p:cNvSpPr>
              <a:spLocks noChangeShapeType="1"/>
            </p:cNvSpPr>
            <p:nvPr isPhoto="0" userDrawn="0"/>
          </p:nvSpPr>
          <p:spPr bwMode="auto">
            <a:xfrm>
              <a:off x="430" y="572"/>
              <a:ext cx="0" cy="3379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51" name="Shape 33941" hidden="0"/>
            <p:cNvSpPr>
              <a:spLocks noChangeShapeType="1"/>
            </p:cNvSpPr>
            <p:nvPr isPhoto="0" userDrawn="0"/>
          </p:nvSpPr>
          <p:spPr bwMode="auto">
            <a:xfrm>
              <a:off x="2335" y="572"/>
              <a:ext cx="0" cy="3612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52" name="Shape 33942" hidden="0"/>
            <p:cNvSpPr>
              <a:spLocks noChangeShapeType="1"/>
            </p:cNvSpPr>
            <p:nvPr isPhoto="0" userDrawn="0"/>
          </p:nvSpPr>
          <p:spPr bwMode="auto">
            <a:xfrm>
              <a:off x="2925" y="572"/>
              <a:ext cx="0" cy="3612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53" name="Shape 33943" hidden="0"/>
            <p:cNvSpPr>
              <a:spLocks noChangeShapeType="1"/>
            </p:cNvSpPr>
            <p:nvPr isPhoto="0" userDrawn="0"/>
          </p:nvSpPr>
          <p:spPr bwMode="auto">
            <a:xfrm>
              <a:off x="3605" y="572"/>
              <a:ext cx="0" cy="3612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54" name="Shape 33944" hidden="0"/>
            <p:cNvSpPr>
              <a:spLocks noChangeShapeType="1"/>
            </p:cNvSpPr>
            <p:nvPr isPhoto="0" userDrawn="0"/>
          </p:nvSpPr>
          <p:spPr bwMode="auto">
            <a:xfrm>
              <a:off x="4240" y="572"/>
              <a:ext cx="0" cy="3612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55" name="Shape 33945" hidden="0"/>
            <p:cNvSpPr>
              <a:spLocks noChangeShapeType="1"/>
            </p:cNvSpPr>
            <p:nvPr isPhoto="0" userDrawn="0"/>
          </p:nvSpPr>
          <p:spPr bwMode="auto">
            <a:xfrm>
              <a:off x="4558" y="745"/>
              <a:ext cx="0" cy="3439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56" name="Shape 33946" hidden="0"/>
            <p:cNvSpPr>
              <a:spLocks noChangeShapeType="1"/>
            </p:cNvSpPr>
            <p:nvPr isPhoto="0" userDrawn="0"/>
          </p:nvSpPr>
          <p:spPr bwMode="auto">
            <a:xfrm>
              <a:off x="4875" y="745"/>
              <a:ext cx="0" cy="3439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57" name="Shape 33947" hidden="0"/>
            <p:cNvSpPr>
              <a:spLocks noChangeShapeType="1"/>
            </p:cNvSpPr>
            <p:nvPr isPhoto="0" userDrawn="0"/>
          </p:nvSpPr>
          <p:spPr bwMode="auto">
            <a:xfrm>
              <a:off x="5193" y="745"/>
              <a:ext cx="0" cy="3439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58" name="Shape 33948" hidden="0"/>
            <p:cNvSpPr>
              <a:spLocks noChangeShapeType="1"/>
            </p:cNvSpPr>
            <p:nvPr isPhoto="0" userDrawn="0"/>
          </p:nvSpPr>
          <p:spPr bwMode="auto">
            <a:xfrm>
              <a:off x="4240" y="745"/>
              <a:ext cx="1270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59" name="Shape 33949" hidden="0"/>
            <p:cNvSpPr>
              <a:spLocks noChangeShapeType="1"/>
            </p:cNvSpPr>
            <p:nvPr isPhoto="0" userDrawn="0"/>
          </p:nvSpPr>
          <p:spPr bwMode="auto">
            <a:xfrm>
              <a:off x="158" y="917"/>
              <a:ext cx="535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60" name="Shape 33950" hidden="0"/>
            <p:cNvSpPr>
              <a:spLocks noChangeShapeType="1"/>
            </p:cNvSpPr>
            <p:nvPr isPhoto="0" userDrawn="0"/>
          </p:nvSpPr>
          <p:spPr bwMode="auto">
            <a:xfrm>
              <a:off x="158" y="1110"/>
              <a:ext cx="535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61" name="Shape 33951" hidden="0"/>
            <p:cNvSpPr>
              <a:spLocks noChangeShapeType="1"/>
            </p:cNvSpPr>
            <p:nvPr isPhoto="0" userDrawn="0"/>
          </p:nvSpPr>
          <p:spPr bwMode="auto">
            <a:xfrm>
              <a:off x="158" y="1282"/>
              <a:ext cx="535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62" name="Shape 33952" hidden="0"/>
            <p:cNvSpPr>
              <a:spLocks noChangeShapeType="1"/>
            </p:cNvSpPr>
            <p:nvPr isPhoto="0" userDrawn="0"/>
          </p:nvSpPr>
          <p:spPr bwMode="auto">
            <a:xfrm>
              <a:off x="158" y="1462"/>
              <a:ext cx="535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63" name="Shape 33953" hidden="0"/>
            <p:cNvSpPr>
              <a:spLocks noChangeShapeType="1"/>
            </p:cNvSpPr>
            <p:nvPr isPhoto="0" userDrawn="0"/>
          </p:nvSpPr>
          <p:spPr bwMode="auto">
            <a:xfrm>
              <a:off x="158" y="1634"/>
              <a:ext cx="535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64" name="Shape 33954" hidden="0"/>
            <p:cNvSpPr>
              <a:spLocks noChangeShapeType="1"/>
            </p:cNvSpPr>
            <p:nvPr isPhoto="0" userDrawn="0"/>
          </p:nvSpPr>
          <p:spPr bwMode="auto">
            <a:xfrm>
              <a:off x="158" y="1903"/>
              <a:ext cx="535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65" name="Shape 33955" hidden="0"/>
            <p:cNvSpPr>
              <a:spLocks noChangeShapeType="1"/>
            </p:cNvSpPr>
            <p:nvPr isPhoto="0" userDrawn="0"/>
          </p:nvSpPr>
          <p:spPr bwMode="auto">
            <a:xfrm>
              <a:off x="158" y="2191"/>
              <a:ext cx="535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66" name="Shape 33956" hidden="0"/>
            <p:cNvSpPr>
              <a:spLocks noChangeShapeType="1"/>
            </p:cNvSpPr>
            <p:nvPr isPhoto="0" userDrawn="0"/>
          </p:nvSpPr>
          <p:spPr bwMode="auto">
            <a:xfrm>
              <a:off x="158" y="2364"/>
              <a:ext cx="535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67" name="Shape 33957" hidden="0"/>
            <p:cNvSpPr>
              <a:spLocks noChangeShapeType="1"/>
            </p:cNvSpPr>
            <p:nvPr isPhoto="0" userDrawn="0"/>
          </p:nvSpPr>
          <p:spPr bwMode="auto">
            <a:xfrm>
              <a:off x="158" y="2537"/>
              <a:ext cx="535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68" name="Shape 33958" hidden="0"/>
            <p:cNvSpPr>
              <a:spLocks noChangeShapeType="1"/>
            </p:cNvSpPr>
            <p:nvPr isPhoto="0" userDrawn="0"/>
          </p:nvSpPr>
          <p:spPr bwMode="auto">
            <a:xfrm>
              <a:off x="158" y="2876"/>
              <a:ext cx="535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69" name="Shape 33959" hidden="0"/>
            <p:cNvSpPr>
              <a:spLocks noChangeShapeType="1"/>
            </p:cNvSpPr>
            <p:nvPr isPhoto="0" userDrawn="0"/>
          </p:nvSpPr>
          <p:spPr bwMode="auto">
            <a:xfrm>
              <a:off x="158" y="3049"/>
              <a:ext cx="535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70" name="Shape 33960" hidden="0"/>
            <p:cNvSpPr>
              <a:spLocks noChangeShapeType="1"/>
            </p:cNvSpPr>
            <p:nvPr isPhoto="0" userDrawn="0"/>
          </p:nvSpPr>
          <p:spPr bwMode="auto">
            <a:xfrm>
              <a:off x="158" y="3221"/>
              <a:ext cx="535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71" name="Shape 33961" hidden="0"/>
            <p:cNvSpPr>
              <a:spLocks noChangeShapeType="1"/>
            </p:cNvSpPr>
            <p:nvPr isPhoto="0" userDrawn="0"/>
          </p:nvSpPr>
          <p:spPr bwMode="auto">
            <a:xfrm>
              <a:off x="158" y="3560"/>
              <a:ext cx="535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72" name="Shape 33962" hidden="0"/>
            <p:cNvSpPr>
              <a:spLocks noChangeShapeType="1"/>
            </p:cNvSpPr>
            <p:nvPr isPhoto="0" userDrawn="0"/>
          </p:nvSpPr>
          <p:spPr bwMode="auto">
            <a:xfrm>
              <a:off x="158" y="3772"/>
              <a:ext cx="535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73" name="Shape 33963" hidden="0"/>
            <p:cNvSpPr>
              <a:spLocks noChangeShapeType="1"/>
            </p:cNvSpPr>
            <p:nvPr isPhoto="0" userDrawn="0"/>
          </p:nvSpPr>
          <p:spPr bwMode="auto">
            <a:xfrm>
              <a:off x="158" y="3951"/>
              <a:ext cx="535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74" name="Shape 33964" hidden="0"/>
            <p:cNvSpPr>
              <a:spLocks noChangeShapeType="1"/>
            </p:cNvSpPr>
            <p:nvPr isPhoto="0" userDrawn="0"/>
          </p:nvSpPr>
          <p:spPr bwMode="auto">
            <a:xfrm>
              <a:off x="158" y="572"/>
              <a:ext cx="0" cy="3612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75" name="Shape 33965" hidden="0"/>
            <p:cNvSpPr>
              <a:spLocks noChangeShapeType="1"/>
            </p:cNvSpPr>
            <p:nvPr isPhoto="0" userDrawn="0"/>
          </p:nvSpPr>
          <p:spPr bwMode="auto">
            <a:xfrm>
              <a:off x="5510" y="572"/>
              <a:ext cx="0" cy="3612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76" name="Shape 33966" hidden="0"/>
            <p:cNvSpPr>
              <a:spLocks noChangeShapeType="1"/>
            </p:cNvSpPr>
            <p:nvPr isPhoto="0" userDrawn="0"/>
          </p:nvSpPr>
          <p:spPr bwMode="auto">
            <a:xfrm>
              <a:off x="158" y="572"/>
              <a:ext cx="535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  <p:sp>
          <p:nvSpPr>
            <p:cNvPr id="177" name="Shape 33967" hidden="0"/>
            <p:cNvSpPr>
              <a:spLocks noChangeShapeType="1"/>
            </p:cNvSpPr>
            <p:nvPr isPhoto="0" userDrawn="0"/>
          </p:nvSpPr>
          <p:spPr bwMode="auto">
            <a:xfrm>
              <a:off x="158" y="4184"/>
              <a:ext cx="5352" cy="0"/>
            </a:xfrm>
            <a:prstGeom prst="line">
              <a:avLst/>
            </a:prstGeom>
            <a:noFill/>
            <a:ln w="12700">
              <a:solidFill>
                <a:schemeClr val="dk1"/>
              </a:solidFill>
              <a:round/>
              <a:headEnd/>
              <a:tailEnd/>
            </a:ln>
          </p:spPr>
          <p:txBody>
            <a:bodyPr lIns="91440" tIns="45720" rIns="91440" bIns="4572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78" name="Номер слайда 3" hidden="0"/>
          <p:cNvSpPr>
            <a:spLocks noAdjustHandles="0" noChangeArrowheads="0"/>
          </p:cNvSpPr>
          <p:nvPr isPhoto="0" userDrawn="0">
            <p:ph type="sldNum" hasCustomPrompt="0"/>
          </p:nvPr>
        </p:nvSpPr>
        <p:spPr bwMode="auto">
          <a:xfrm>
            <a:off x="8643937" y="6429375"/>
            <a:ext cx="347661" cy="28575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 algn="ctr">
              <a:buNone/>
              <a:defRPr/>
            </a:pPr>
            <a:fld id="{D038279B-FC19-497E-A7D1-5ADD9CAF016F}" type="slidenum">
              <a:rPr lang="ru-RU" sz="1400" b="1">
                <a:solidFill>
                  <a:srgbClr val="23263C"/>
                </a:solidFill>
                <a:latin typeface="Franklin Gothic Book"/>
              </a:rPr>
              <a:t/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250" advClick="1">
        <p:fade thruBlk="0"/>
      </p:transition>
    </mc:Choice>
    <mc:Fallback>
      <p:transition spd="med" advClick="1">
        <p:fade thruBlk="0"/>
      </p:transition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_rels/theme3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рек">
  <a:themeElements>
    <a:clrScheme name="Default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000000"/>
      </a:hlink>
      <a:folHlink>
        <a:srgbClr val="002060"/>
      </a:folHlink>
    </a:clrScheme>
    <a:fontScheme name="default">
      <a:majorFont>
        <a:latin typeface="Arial"/>
        <a:ea typeface="Arial"/>
        <a:cs typeface="Arial"/>
      </a:majorFont>
      <a:minorFont>
        <a:latin typeface="Franklin Gothic Medium"/>
        <a:ea typeface="Arial"/>
        <a:cs typeface="Arial"/>
      </a:minorFont>
    </a:fontScheme>
    <a:fmtScheme name="Default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Трек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0000"/>
        </a:hlink>
        <a:folHlink>
          <a:srgbClr val="002060"/>
        </a:folHlink>
      </a:clrScheme>
      <a:clrMap accent1="accent1" accent2="accent2" accent3="accent3" accent4="accent4" accent5="accent5" accent6="accent6" bg1="lt1" bg2="lt2" folHlink="folHlink" hlink="hlink" tx1="dk1" tx2="dk2"/>
    </a:extraClrScheme>
  </a:extraClrSchemeLst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1_Трек">
  <a:themeElements>
    <a:clrScheme name="Default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000000"/>
      </a:hlink>
      <a:folHlink>
        <a:srgbClr val="002060"/>
      </a:folHlink>
    </a:clrScheme>
    <a:fontScheme name="default">
      <a:majorFont>
        <a:latin typeface="Arial"/>
        <a:ea typeface="Arial"/>
        <a:cs typeface="Arial"/>
      </a:majorFont>
      <a:minorFont>
        <a:latin typeface="Franklin Gothic Medium"/>
        <a:ea typeface="Arial"/>
        <a:cs typeface="Arial"/>
      </a:minorFont>
    </a:fontScheme>
    <a:fmtScheme name="Default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>
    <a:extraClrScheme>
      <a:clrScheme name="1_Трек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AAAAAA"/>
        </a:accent3>
        <a:accent4>
          <a:srgbClr val="DCDCDC"/>
        </a:accent4>
        <a:accent5>
          <a:srgbClr val="DBF1FA"/>
        </a:accent5>
        <a:accent6>
          <a:srgbClr val="4B9DCA"/>
        </a:accent6>
        <a:hlink>
          <a:srgbClr val="000000"/>
        </a:hlink>
        <a:folHlink>
          <a:srgbClr val="002060"/>
        </a:folHlink>
      </a:clrScheme>
      <a:clrMap accent1="accent1" accent2="accent2" accent3="accent3" accent4="accent4" accent5="accent5" accent6="accent6" bg1="lt1" bg2="lt2" folHlink="folHlink" hlink="hlink" tx1="dk1" tx2="dk2"/>
    </a:extraClrScheme>
  </a:extraClrSchemeLst>
</a:theme>
</file>

<file path=ppt/theme/theme3.xml><?xml version="1.0" encoding="utf-8"?>
<a:theme xmlns:a="http://schemas.openxmlformats.org/drawingml/2006/main" xmlns:r="http://schemas.openxmlformats.org/officeDocument/2006/relationships" xmlns:p="http://schemas.openxmlformats.org/presentationml/2006/main" name="Default">
  <a:themeElements>
    <a:clrScheme name="Default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CDCDC"/>
      </a:accent4>
      <a:accent5>
        <a:srgbClr val="DBF1FA"/>
      </a:accent5>
      <a:accent6>
        <a:srgbClr val="4B9DCA"/>
      </a:accent6>
      <a:hlink>
        <a:srgbClr val="0000FF"/>
      </a:hlink>
      <a:folHlink>
        <a:srgbClr val="800080"/>
      </a:folHlink>
    </a:clrScheme>
    <a:fontScheme name="default">
      <a:majorFont>
        <a:latin typeface="Arial"/>
        <a:ea typeface="Arial"/>
        <a:cs typeface="Arial"/>
      </a:majorFont>
      <a:minorFont>
        <a:latin typeface="Franklin Gothic Medium"/>
        <a:ea typeface="Arial"/>
        <a:cs typeface="Arial"/>
      </a:minorFont>
    </a:fontScheme>
    <a:fmtScheme name="Default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Р7-Офис/6.1.0.68</Application>
  <DocSecurity>0</DocSecurity>
  <PresentationFormat>On-screen Show (4:3)</PresentationFormat>
  <Paragraphs>0</Paragraphs>
  <Slides>10</Slides>
  <Notes>10</Notes>
  <HiddenSlides>0</HiddenSlides>
  <MMClips>2</MMClips>
  <ScaleCrop>0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Theme 1</vt:lpstr>
      <vt:lpstr>Theme 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dc:identifier/>
  <dc:language/>
  <cp:lastModifiedBy/>
  <cp:revision>2</cp:revision>
  <dcterms:modified xsi:type="dcterms:W3CDTF">2022-05-17T09:57:52Z</dcterms:modified>
  <cp:category/>
  <cp:contentStatus/>
  <cp:version/>
</cp:coreProperties>
</file>