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40" r:id="rId3"/>
  </p:sldMasterIdLst>
  <p:sldIdLst>
    <p:sldId id="256" r:id="rId4"/>
    <p:sldId id="257" r:id="rId5"/>
    <p:sldId id="259" r:id="rId6"/>
    <p:sldId id="289" r:id="rId7"/>
    <p:sldId id="290" r:id="rId8"/>
    <p:sldId id="268" r:id="rId9"/>
    <p:sldId id="291" r:id="rId10"/>
    <p:sldId id="292" r:id="rId11"/>
    <p:sldId id="293" r:id="rId12"/>
    <p:sldId id="285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542" y="-9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18"/>
  <c:chart>
    <c:autoTitleDeleted val="1"/>
    <c:view3D>
      <c:rotX val="0"/>
      <c:rotY val="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03169668214055E-2"/>
          <c:y val="2.4887184534180144E-2"/>
          <c:w val="0.91459683033178607"/>
          <c:h val="0.76983410815668041"/>
        </c:manualLayout>
      </c:layout>
      <c:bar3DChart>
        <c:barDir val="col"/>
        <c:grouping val="percentStacked"/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  <c:gapWidth val="75"/>
        <c:shape val="pyramid"/>
        <c:axId val="24612224"/>
        <c:axId val="24618112"/>
        <c:axId val="0"/>
      </c:bar3DChart>
      <c:catAx>
        <c:axId val="2461222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24618112"/>
        <c:crosses val="autoZero"/>
        <c:auto val="1"/>
        <c:lblAlgn val="ctr"/>
        <c:lblOffset val="100"/>
        <c:noMultiLvlLbl val="1"/>
      </c:catAx>
      <c:valAx>
        <c:axId val="24618112"/>
        <c:scaling>
          <c:orientation val="minMax"/>
        </c:scaling>
        <c:delete val="1"/>
        <c:axPos val="l"/>
        <c:numFmt formatCode="0%" sourceLinked="1"/>
        <c:majorTickMark val="none"/>
        <c:minorTickMark val="cross"/>
        <c:tickLblPos val="nextTo"/>
        <c:crossAx val="2461222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0.62922</cdr:x>
      <cdr:y>0.53441</cdr:y>
    </cdr:from>
    <cdr:to>
      <cdr:x>0.85546</cdr:x>
      <cdr:y>0.71961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3164" y="2638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0.09194</cdr:x>
      <cdr:y>0.24676</cdr:y>
    </cdr:from>
    <cdr:to>
      <cdr:x>0.64643</cdr:x>
      <cdr:y>0.82603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7584" y="1692276"/>
          <a:ext cx="4991076" cy="397266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C4C2B-41E4-4F08-82CB-0BCA0E64B00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D8CD1-B2A4-4B3F-BC8F-5FD22F629A3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5279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A5B61-A696-4501-B923-20AAD3040BB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9BD8B-785B-4F8F-9171-16A594EDC0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040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8C43B-849F-4CA9-9C03-5542587594B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1EC91-7FDE-4B78-AA01-30745F0737A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7419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C4C2B-41E4-4F08-82CB-0BCA0E64B00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D8CD1-B2A4-4B3F-BC8F-5FD22F629A3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377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89E59-4528-4666-8711-4AF0AE75AC4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52B95-B9CA-4D2C-BB9D-9992AEC6A7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384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6B01C-978F-4512-BB23-51B11E4ED44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2AF8E-CFDF-4925-AC52-06C9CF5B47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015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A609-A349-493D-963C-14181A0E707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C3F39-4EDB-4F0A-ACC2-87B009498D4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0874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3A5F0-866B-402C-88E5-86B5CE4DCE8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BE753-7866-45B3-88E9-7C71B57E6BC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1887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0738D-90E5-4B67-9EDC-B66B2F42EB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E7C2AD57-F729-44B2-B94F-43FEAA47EE0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7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4584D-B016-482E-BA2D-953523FF06C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E9946-EACD-456A-A5BC-08A2395DCB4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7672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A809D-8D52-4CD9-84BA-DF8649CA568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98F34-88B1-4BAE-9EA0-373CD71F92C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862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89E59-4528-4666-8711-4AF0AE75AC4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52B95-B9CA-4D2C-BB9D-9992AEC6A7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7792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F0264-68FA-4963-905B-C03BEE418F8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7921-1DC5-44A7-B93F-6F14A320821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438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A5B61-A696-4501-B923-20AAD3040BB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9BD8B-785B-4F8F-9171-16A594EDC0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159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8C43B-849F-4CA9-9C03-5542587594B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1EC91-7FDE-4B78-AA01-30745F0737A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5473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C4C2B-41E4-4F08-82CB-0BCA0E64B0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2D8CD1-B2A4-4B3F-BC8F-5FD22F629A3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41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89E59-4528-4666-8711-4AF0AE75AC4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52B95-B9CA-4D2C-BB9D-9992AEC6A7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4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6B01C-978F-4512-BB23-51B11E4ED44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2AF8E-CFDF-4925-AC52-06C9CF5B47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3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A609-A349-493D-963C-14181A0E70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C3F39-4EDB-4F0A-ACC2-87B009498D4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0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3A5F0-866B-402C-88E5-86B5CE4DCE8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BE753-7866-45B3-88E9-7C71B57E6BC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40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0738D-90E5-4B67-9EDC-B66B2F42EB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E7C2AD57-F729-44B2-B94F-43FEAA47EE0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4584D-B016-482E-BA2D-953523FF06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E9946-EACD-456A-A5BC-08A2395DCB4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5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6B01C-978F-4512-BB23-51B11E4ED44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2AF8E-CFDF-4925-AC52-06C9CF5B47D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9858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A809D-8D52-4CD9-84BA-DF8649CA568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98F34-88B1-4BAE-9EA0-373CD71F92C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12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F0264-68FA-4963-905B-C03BEE418F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7921-1DC5-44A7-B93F-6F14A320821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50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A5B61-A696-4501-B923-20AAD3040BB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9BD8B-785B-4F8F-9171-16A594EDC03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8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8C43B-849F-4CA9-9C03-5542587594B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1EC91-7FDE-4B78-AA01-30745F0737A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0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A609-A349-493D-963C-14181A0E707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C3F39-4EDB-4F0A-ACC2-87B009498D4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55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3A5F0-866B-402C-88E5-86B5CE4DCE8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BE753-7866-45B3-88E9-7C71B57E6BC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13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0738D-90E5-4B67-9EDC-B66B2F42EB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E7C2AD57-F729-44B2-B94F-43FEAA47EE0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19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4584D-B016-482E-BA2D-953523FF06C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6E9946-EACD-456A-A5BC-08A2395DCB4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310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A809D-8D52-4CD9-84BA-DF8649CA568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98F34-88B1-4BAE-9EA0-373CD71F92C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022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F0264-68FA-4963-905B-C03BEE418F84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7921-1DC5-44A7-B93F-6F14A320821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92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3E51-2107-43C4-932E-E2DF323CCB3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1C927-9F5E-467F-AFBB-AD6D10B09D5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7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3E51-2107-43C4-932E-E2DF323CCB3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1C927-9F5E-467F-AFBB-AD6D10B09D5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63E51-2107-43C4-932E-E2DF323CCB3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DA2BF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1C927-9F5E-467F-AFBB-AD6D10B09D5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857388"/>
            <a:ext cx="6858000" cy="2147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ДЕПАРТАМЕНТ ВНУТРЕННЕЙ И КАДРОВОЙ ПОЛИТИКИ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БЕЛГОРОДСКОЙ ОБЛАСТИ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ОБЛАСТНОЕ ГОСУДАРСТВЕННОЕ АВТОНОМНОЕ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ПРОФЕССИОНАЛЬНОЕ ОБРАЗОВАТЕЛЬНОЕ УЧРЕЖДЕНИЕ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«ЯКОВЛЕВСКИЙ ПОЛИТЕХНИЧЕСКИЙ ТЕХНИКУМ»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ПРЕЗЕНТАЦИЯ БЕРЕЖЛИВОГО ПРОЕКТА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«Оптимизация процесса обмена информацией с помощью локальной сети»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797152"/>
            <a:ext cx="6858000" cy="122413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</a:t>
            </a:r>
            <a:r>
              <a:rPr lang="ru-RU" sz="8000" dirty="0" smtClean="0">
                <a:solidFill>
                  <a:schemeClr val="tx1"/>
                </a:solidFill>
              </a:rPr>
              <a:t>Директор ОГАПОУ 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         «</a:t>
            </a:r>
            <a:r>
              <a:rPr lang="ru-RU" sz="8000" dirty="0" err="1" smtClean="0">
                <a:solidFill>
                  <a:schemeClr val="tx1"/>
                </a:solidFill>
              </a:rPr>
              <a:t>Яковлевский</a:t>
            </a:r>
            <a:r>
              <a:rPr lang="ru-RU" sz="8000" dirty="0" smtClean="0">
                <a:solidFill>
                  <a:schemeClr val="tx1"/>
                </a:solidFill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</a:rPr>
              <a:t>политехническиский</a:t>
            </a:r>
            <a:r>
              <a:rPr lang="ru-RU" sz="8000" dirty="0" smtClean="0">
                <a:solidFill>
                  <a:schemeClr val="tx1"/>
                </a:solidFill>
              </a:rPr>
              <a:t> техникум»</a:t>
            </a:r>
          </a:p>
          <a:p>
            <a:r>
              <a:rPr lang="ru-RU" sz="8000" b="1" dirty="0" smtClean="0">
                <a:solidFill>
                  <a:schemeClr val="tx1"/>
                </a:solidFill>
              </a:rPr>
              <a:t>         Нефедов Михаил Николаевич </a:t>
            </a:r>
          </a:p>
          <a:p>
            <a:endParaRPr lang="ru-RU" sz="8000" dirty="0" smtClean="0">
              <a:solidFill>
                <a:schemeClr val="tx1"/>
              </a:solidFill>
            </a:endParaRPr>
          </a:p>
          <a:p>
            <a:r>
              <a:rPr lang="ru-RU" sz="8000" dirty="0" smtClean="0">
                <a:solidFill>
                  <a:schemeClr val="tx1"/>
                </a:solidFill>
              </a:rPr>
              <a:t>г. Строитель 2020год</a:t>
            </a:r>
            <a:endParaRPr lang="ru-RU" sz="8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avatars.mds.yandex.net/get-zen_doc/1899873/pub_5d47ea251e8e3f00adc9c6c3_5d47ef198da1ce00af966c2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62" y="142852"/>
            <a:ext cx="1582649" cy="171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ДАННЫЕ: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Зарубина Юлия Николаевна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ел: 8(47244)5-28-28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ypolyteh@mail.ru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Администратор проекта: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Зикеев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Андрей Валерьевич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8(47244)5-28-28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lunar.zsv.4ever@mail.ru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23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02" y="116632"/>
            <a:ext cx="8229600" cy="704832"/>
          </a:xfrm>
        </p:spPr>
        <p:txBody>
          <a:bodyPr/>
          <a:lstStyle/>
          <a:p>
            <a:r>
              <a:rPr lang="ru-RU" b="1" dirty="0" smtClean="0"/>
              <a:t>КОМАНДА ПРОЕКТА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65588"/>
              </p:ext>
            </p:extLst>
          </p:nvPr>
        </p:nvGraphicFramePr>
        <p:xfrm>
          <a:off x="191858" y="1052736"/>
          <a:ext cx="8496944" cy="561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9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Должность и основное место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Выполняемые в проекте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 Михаил Николаевич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Куратор проекта (заказчик)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Зарубина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Юлия Николаевна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4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Зикее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Валерьевич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Инженер-электроник (программист)ОГАПОУ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Администратор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Беляева Светлана Петровна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Методист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ОГАПОУ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0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Кошелева Ирина Васильевна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ОГАПОУ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5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Фанина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Елена Васильевна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Преподаватель ОГАПОУ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5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Грищенко Ольга Петровна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Преподаватель ОГАПОУ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Яковлевский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4009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КАРТОЧКА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2148"/>
              </p:ext>
            </p:extLst>
          </p:nvPr>
        </p:nvGraphicFramePr>
        <p:xfrm>
          <a:off x="0" y="764704"/>
          <a:ext cx="9144000" cy="61965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4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данные:</a:t>
                      </a:r>
                    </a:p>
                    <a:p>
                      <a:r>
                        <a:rPr lang="ru-RU" sz="12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Нефедов М.Н., директор ОГАПОУ «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r>
                        <a:rPr lang="ru-RU" sz="12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работы по вовлечению студентов техникума в деятельность студенческого самоуправления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Границы процесса: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«получения задания на оптимизацию работы по оптимизации процесса обмена информаций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помощью локальной сети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до «работоспособного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обмена информацией по средствам ЛВС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lang="ru-RU" sz="12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Зарубина Ю.Н., заместитель директора ОГАПОУ «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</a:p>
                    <a:p>
                      <a:r>
                        <a:rPr lang="ru-RU" sz="1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</a:t>
                      </a:r>
                      <a:r>
                        <a:rPr lang="ru-RU" sz="1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Зикеев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А.В., Кошелева И.В., Беляева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с.П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фанина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Е.В., Грищенко О.П.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процесс: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 оперативности обмена информацией 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Затрата времени и расходных материалов для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создания копий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документов для нескольких сотрудников структурных подразделений.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Передача секретарем документов руководителям структурных подразделений.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Передача информации исполнителями из числа работников техникума руководителям структурных подразделений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и трудоёмкости процесса обмена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информацией…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Эффекты: 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Оптимизация обмена информацией между сотрудниками ОГАПОУ «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Яковлевский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информирование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обработку полученной информации.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мероприятий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Старт проекта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14.01.2020г.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 -14.01.20г-21.01.20г 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и выявление проблем -15.01.20г-18.01.20г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«дорожной карты» реализации проекта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-18.01.20г-21.01.20г</a:t>
                      </a:r>
                    </a:p>
                    <a:p>
                      <a:pPr marL="228600" indent="-228600">
                        <a:buFont typeface="Courier New" pitchFamily="49" charset="0"/>
                        <a:buChar char="o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Защита «дорожной карты» перед заказчиком -21.01.20г</a:t>
                      </a: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Внедрение улучшений-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21.01.20г-09.03.20г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Оценка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-09.03.20г-17.03.20г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Courier New" pitchFamily="49" charset="0"/>
                        <a:buNone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Закрытие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-17.03.2020г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69852"/>
              </p:ext>
            </p:extLst>
          </p:nvPr>
        </p:nvGraphicFramePr>
        <p:xfrm>
          <a:off x="71440" y="3501008"/>
          <a:ext cx="45005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дни/час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протекания процесса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мин-210мин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64мин-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мин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трудоемкости процесса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7-10минут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382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Обоснование выбора процесса: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0773DC-6F97-4117-8AFA-DCE4E061956F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26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2326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628775"/>
            <a:ext cx="8686800" cy="6937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25" y="2263775"/>
            <a:ext cx="78501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n-ea"/>
                <a:cs typeface="Arial" charset="0"/>
              </a:rPr>
              <a:t>Потребность в оперативном обмене информацией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Franklin Gothic Medium"/>
              <a:ea typeface="+mn-ea"/>
              <a:cs typeface="Arial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n-ea"/>
                <a:cs typeface="Arial" charset="0"/>
              </a:rPr>
              <a:t>Сокращение расхода времени и материалов на копирование документов для нескольких руководителей структурных подразделений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Введение в предметную область</a:t>
            </a:r>
            <a:b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(описание ситуации «как есть»)</a:t>
            </a:r>
            <a:b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</a:br>
            <a:endParaRPr kumimoji="0" lang="ru-RU" sz="30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227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052513"/>
            <a:ext cx="86868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Карта текущего состояния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C69C91-9BFF-4E6B-B24C-9C2D2CB0B0BB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26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2326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Введение в предметную область</a:t>
            </a:r>
            <a:b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</a:br>
            <a: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(описание ситуации «как есть»)</a:t>
            </a:r>
            <a:br>
              <a:rPr kumimoji="0" lang="ru-RU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</a:br>
            <a:endParaRPr kumimoji="0" lang="ru-RU" sz="30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11748" r="14980" b="7581"/>
          <a:stretch>
            <a:fillRect/>
          </a:stretch>
        </p:blipFill>
        <p:spPr bwMode="auto">
          <a:xfrm>
            <a:off x="684213" y="1628775"/>
            <a:ext cx="770572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59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Введение в предметную область</a:t>
            </a:r>
            <a:br>
              <a:rPr lang="ru-RU" b="1" dirty="0" smtClean="0"/>
            </a:br>
            <a:r>
              <a:rPr lang="ru-RU" b="1" dirty="0" smtClean="0"/>
              <a:t>(описание ситуации «как есть»)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6404851"/>
              </p:ext>
            </p:extLst>
          </p:nvPr>
        </p:nvGraphicFramePr>
        <p:xfrm>
          <a:off x="0" y="0"/>
          <a:ext cx="900115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2132856"/>
            <a:ext cx="2638044" cy="4725144"/>
          </a:xfrm>
        </p:spPr>
        <p:txBody>
          <a:bodyPr>
            <a:normAutofit/>
          </a:bodyPr>
          <a:lstStyle/>
          <a:p>
            <a:r>
              <a:rPr lang="ru-RU" altLang="ru-RU" sz="1000" dirty="0"/>
              <a:t>1. </a:t>
            </a:r>
            <a:r>
              <a:rPr lang="ru-RU" altLang="ru-RU" sz="1000" dirty="0" smtClean="0"/>
              <a:t>Затраты </a:t>
            </a:r>
            <a:r>
              <a:rPr lang="ru-RU" altLang="ru-RU" sz="1000" dirty="0"/>
              <a:t>времени и материалов на </a:t>
            </a:r>
            <a:r>
              <a:rPr lang="ru-RU" altLang="ru-RU" sz="1000" dirty="0" smtClean="0"/>
              <a:t>создание копий документов для </a:t>
            </a:r>
            <a:r>
              <a:rPr lang="ru-RU" altLang="ru-RU" sz="1000" dirty="0"/>
              <a:t>нескольких </a:t>
            </a:r>
            <a:r>
              <a:rPr lang="ru-RU" altLang="ru-RU" sz="1000" dirty="0" smtClean="0"/>
              <a:t>сотрудников  </a:t>
            </a:r>
            <a:r>
              <a:rPr lang="ru-RU" altLang="ru-RU" sz="1000" dirty="0"/>
              <a:t>структурных подразделений.</a:t>
            </a:r>
          </a:p>
          <a:p>
            <a:r>
              <a:rPr lang="ru-RU" altLang="ru-RU" sz="1000" dirty="0"/>
              <a:t>2. Потеря времени при передаче </a:t>
            </a:r>
            <a:r>
              <a:rPr lang="ru-RU" altLang="ru-RU" sz="1000" dirty="0" smtClean="0"/>
              <a:t>секретарем документов сотрудников </a:t>
            </a:r>
            <a:r>
              <a:rPr lang="ru-RU" altLang="ru-RU" sz="1000" dirty="0"/>
              <a:t>структурных </a:t>
            </a:r>
            <a:r>
              <a:rPr lang="ru-RU" altLang="ru-RU" sz="1000" dirty="0" smtClean="0"/>
              <a:t>подразделений</a:t>
            </a:r>
            <a:r>
              <a:rPr lang="ru-RU" altLang="ru-RU" sz="1000" dirty="0"/>
              <a:t>.</a:t>
            </a:r>
          </a:p>
          <a:p>
            <a:r>
              <a:rPr lang="ru-RU" altLang="ru-RU" sz="1000" dirty="0"/>
              <a:t>3. Проблема передачи информации </a:t>
            </a:r>
            <a:r>
              <a:rPr lang="ru-RU" altLang="ru-RU" sz="1000" dirty="0" smtClean="0"/>
              <a:t>исполнителям </a:t>
            </a:r>
            <a:r>
              <a:rPr lang="ru-RU" altLang="ru-RU" sz="1000" dirty="0"/>
              <a:t>из числа </a:t>
            </a:r>
            <a:r>
              <a:rPr lang="ru-RU" altLang="ru-RU" sz="1000" dirty="0" smtClean="0"/>
              <a:t>сотрудников.</a:t>
            </a:r>
            <a:endParaRPr lang="ru-RU" altLang="ru-RU" sz="1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будет»)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38242" r="1726" b="28346"/>
          <a:stretch>
            <a:fillRect/>
          </a:stretch>
        </p:blipFill>
        <p:spPr>
          <a:xfrm>
            <a:off x="112713" y="2420938"/>
            <a:ext cx="9031287" cy="187166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0968A-E1EF-4EA3-9D12-EC1F431A3A6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0825" y="10525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Карта целевого состояния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8313" y="1916113"/>
          <a:ext cx="8496300" cy="431799"/>
        </p:xfrm>
        <a:graphic>
          <a:graphicData uri="http://schemas.openxmlformats.org/drawingml/2006/table">
            <a:tbl>
              <a:tblPr/>
              <a:tblGrid>
                <a:gridCol w="49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Исполнитель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Описание шага процесса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                          Доработка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                    Потери/проблемы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7" name="AutoShape 3"/>
          <p:cNvSpPr>
            <a:spLocks noChangeArrowheads="1"/>
          </p:cNvSpPr>
          <p:nvPr/>
        </p:nvSpPr>
        <p:spPr bwMode="auto">
          <a:xfrm>
            <a:off x="5724525" y="1916113"/>
            <a:ext cx="368300" cy="461962"/>
          </a:xfrm>
          <a:prstGeom prst="irregularSeal1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8" name="AutoShape 4"/>
          <p:cNvSpPr>
            <a:spLocks noChangeArrowheads="1"/>
          </p:cNvSpPr>
          <p:nvPr/>
        </p:nvSpPr>
        <p:spPr bwMode="auto">
          <a:xfrm rot="10800000">
            <a:off x="2339975" y="1916113"/>
            <a:ext cx="895350" cy="204787"/>
          </a:xfrm>
          <a:prstGeom prst="curvedUpArrow">
            <a:avLst>
              <a:gd name="adj1" fmla="val 81775"/>
              <a:gd name="adj2" fmla="val 157436"/>
              <a:gd name="adj3" fmla="val 46616"/>
            </a:avLst>
          </a:prstGeom>
          <a:solidFill>
            <a:srgbClr val="D6009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9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22421" r="30260" b="63284"/>
          <a:stretch>
            <a:fillRect/>
          </a:stretch>
        </p:blipFill>
        <p:spPr bwMode="auto">
          <a:xfrm>
            <a:off x="5148263" y="4365625"/>
            <a:ext cx="3263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Box 13"/>
          <p:cNvSpPr txBox="1">
            <a:spLocks noChangeArrowheads="1"/>
          </p:cNvSpPr>
          <p:nvPr/>
        </p:nvSpPr>
        <p:spPr bwMode="auto">
          <a:xfrm>
            <a:off x="611188" y="5084763"/>
            <a:ext cx="648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ВПП (Время протекания процесса) – 64 минуты - 128 минут</a:t>
            </a:r>
          </a:p>
        </p:txBody>
      </p:sp>
    </p:spTree>
    <p:extLst>
      <p:ext uri="{BB962C8B-B14F-4D97-AF65-F5344CB8AC3E}">
        <p14:creationId xmlns:p14="http://schemas.microsoft.com/office/powerpoint/2010/main" val="381203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863600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Цель и результат проекта</a:t>
            </a:r>
            <a:endParaRPr lang="ru-RU" sz="30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77CDA-7346-40B6-9A3E-AB82C70C9522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26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2326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641" name="Group 137"/>
          <p:cNvGraphicFramePr>
            <a:graphicFrameLocks noGrp="1"/>
          </p:cNvGraphicFramePr>
          <p:nvPr/>
        </p:nvGraphicFramePr>
        <p:xfrm>
          <a:off x="179388" y="1136650"/>
          <a:ext cx="8640762" cy="4748212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7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Цель проекта: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Цель проекта: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сокращение времени обмена информацией между участниками процесса до 46%;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экономия материальных ресурсов на 500 рублей за 2 месяца</a:t>
                      </a: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 достижения цели: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Оптимизация процесса обмена информацией между его участниками с помощью совершенствования имеющейся локальной сети техникума</a:t>
                      </a: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5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 проекта: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Базовое значение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протекания процесса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мин -210 мин</a:t>
                      </a: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мин-128мин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количества касаний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Экономия материальных ресурсов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500 рублей</a:t>
                      </a: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Требования к результату проекта: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Требования к результату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4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Увеличение  количества пользователей локальной сети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Повышение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-компетенций работников техникума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Создание и упорядочивание папок пользователей в локальной сети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Исключение лишних этапов процесса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Систематизация процесса размещения информации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Определение времени протекания процесса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Оценка качества работы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Пользователи результатом: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Сотрудники ПОО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00" marR="35700" marT="62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0213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graphicFrame>
        <p:nvGraphicFramePr>
          <p:cNvPr id="22628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828203"/>
              </p:ext>
            </p:extLst>
          </p:nvPr>
        </p:nvGraphicFramePr>
        <p:xfrm>
          <a:off x="827088" y="1196975"/>
          <a:ext cx="7845425" cy="4484687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Длитель-ность, дней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Начало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Оконча -ние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01</a:t>
                      </a:r>
                      <a:endParaRPr lang="ru-RU" sz="1400" b="1" dirty="0"/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35998" marR="3599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Увеличение  количества пользователей локальной сети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21.01.20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IT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-компетенций работников техникума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28.01.20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Создание и упорядочивание папок пользователей в локальной сети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29.01.20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31.01.20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Исключение лишних этапов процесса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09.03.20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Систематизация процесса размещения информации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09.03.20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6.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Определение времени протекания процесса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14.01.20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17.03.20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7.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Оценка качества работы</a:t>
                      </a:r>
                    </a:p>
                  </a:txBody>
                  <a:tcPr marL="35700" marR="35700" marT="62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09.03.20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17.03.20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Итого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58</a:t>
                      </a: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7B58F-081A-4FA3-AD83-FCCB7C82578E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26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1" i="0" u="none" strike="noStrike" kern="1200" cap="none" spc="0" normalizeH="0" baseline="0" noProof="0" smtClean="0">
              <a:ln>
                <a:noFill/>
              </a:ln>
              <a:solidFill>
                <a:srgbClr val="2326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t>*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Arial" charset="0"/>
              </a:rPr>
              <a:t> завершенные блоки работ  закрашиваются зеленым цветом</a:t>
            </a:r>
          </a:p>
        </p:txBody>
      </p:sp>
    </p:spTree>
    <p:extLst>
      <p:ext uri="{BB962C8B-B14F-4D97-AF65-F5344CB8AC3E}">
        <p14:creationId xmlns:p14="http://schemas.microsoft.com/office/powerpoint/2010/main" val="134014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1262</TotalTime>
  <Words>718</Words>
  <Application>Microsoft Office PowerPoint</Application>
  <PresentationFormat>Экран (4:3)</PresentationFormat>
  <Paragraphs>194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1_Трек</vt:lpstr>
      <vt:lpstr>3_Трек</vt:lpstr>
      <vt:lpstr>Office Theme</vt:lpstr>
      <vt:lpstr>ДЕПАРТАМЕНТ ВНУТРЕННЕЙ И КАДРОВОЙ ПОЛИТИКИ  БЕЛГОРОДСКОЙ ОБЛАСТИ  ОБЛАСТНОЕ ГОСУДАРСТВЕННОЕ АВТОНОМНОЕ ПРОФЕССИОНАЛЬНОЕ ОБРАЗОВАТЕЛЬНОЕ УЧРЕЖДЕНИЕ «ЯКОВЛЕВСКИЙ ПОЛИТЕХНИЧЕСКИЙ ТЕХНИКУМ»              ПРЕЗЕНТАЦИЯ БЕРЕЖЛИВОГО ПРОЕКТА «Оптимизация процесса обмена информацией с помощью локальной сети» </vt:lpstr>
      <vt:lpstr>КОМАНДА ПРОЕКТА</vt:lpstr>
      <vt:lpstr>КАРТОЧКА ПРОЕКТА</vt:lpstr>
      <vt:lpstr>Обоснование выбора процесса:</vt:lpstr>
      <vt:lpstr>Карта текущего состояния</vt:lpstr>
      <vt:lpstr>Введение в предметную область (описание ситуации «как есть») </vt:lpstr>
      <vt:lpstr>Введение в предметную область (описание ситуации «как будет») </vt:lpstr>
      <vt:lpstr>Цель и результат проекта</vt:lpstr>
      <vt:lpstr>Основные блоки работ проекта</vt:lpstr>
      <vt:lpstr>КОНТАКТНЫЕ ДАННЫЕ: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Valja</dc:creator>
  <cp:lastModifiedBy>yzarubina</cp:lastModifiedBy>
  <cp:revision>101</cp:revision>
  <cp:lastPrinted>2021-01-21T13:34:22Z</cp:lastPrinted>
  <dcterms:created xsi:type="dcterms:W3CDTF">2020-05-13T15:14:12Z</dcterms:created>
  <dcterms:modified xsi:type="dcterms:W3CDTF">2021-01-21T13:48:35Z</dcterms:modified>
</cp:coreProperties>
</file>